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51"/>
  </p:notesMasterIdLst>
  <p:sldIdLst>
    <p:sldId id="385" r:id="rId5"/>
    <p:sldId id="690" r:id="rId6"/>
    <p:sldId id="720" r:id="rId7"/>
    <p:sldId id="743" r:id="rId8"/>
    <p:sldId id="263" r:id="rId9"/>
    <p:sldId id="264" r:id="rId10"/>
    <p:sldId id="721" r:id="rId11"/>
    <p:sldId id="767" r:id="rId12"/>
    <p:sldId id="771" r:id="rId13"/>
    <p:sldId id="766" r:id="rId14"/>
    <p:sldId id="774" r:id="rId15"/>
    <p:sldId id="724" r:id="rId16"/>
    <p:sldId id="740" r:id="rId17"/>
    <p:sldId id="785" r:id="rId18"/>
    <p:sldId id="739" r:id="rId19"/>
    <p:sldId id="775" r:id="rId20"/>
    <p:sldId id="773" r:id="rId21"/>
    <p:sldId id="722" r:id="rId22"/>
    <p:sldId id="731" r:id="rId23"/>
    <p:sldId id="744" r:id="rId24"/>
    <p:sldId id="745" r:id="rId25"/>
    <p:sldId id="746" r:id="rId26"/>
    <p:sldId id="727" r:id="rId27"/>
    <p:sldId id="730" r:id="rId28"/>
    <p:sldId id="758" r:id="rId29"/>
    <p:sldId id="780" r:id="rId30"/>
    <p:sldId id="772" r:id="rId31"/>
    <p:sldId id="781" r:id="rId32"/>
    <p:sldId id="753" r:id="rId33"/>
    <p:sldId id="782" r:id="rId34"/>
    <p:sldId id="768" r:id="rId35"/>
    <p:sldId id="783" r:id="rId36"/>
    <p:sldId id="778" r:id="rId37"/>
    <p:sldId id="779" r:id="rId38"/>
    <p:sldId id="288" r:id="rId39"/>
    <p:sldId id="784" r:id="rId40"/>
    <p:sldId id="748" r:id="rId41"/>
    <p:sldId id="777" r:id="rId42"/>
    <p:sldId id="747" r:id="rId43"/>
    <p:sldId id="750" r:id="rId44"/>
    <p:sldId id="749" r:id="rId45"/>
    <p:sldId id="751" r:id="rId46"/>
    <p:sldId id="770" r:id="rId47"/>
    <p:sldId id="304" r:id="rId48"/>
    <p:sldId id="736" r:id="rId49"/>
    <p:sldId id="735"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D86C06-DF30-F4B6-9680-02733411D0C5}" name="Alain Carrer" initials="AC" userId="S::acarrer@tudelft.nl::7263246f-d35a-44e1-8b35-3169c6edf93b" providerId="AD"/>
  <p188:author id="{344736DC-2EAF-99F1-ECDA-84EBA94E8EBC}" name="Rizki Muhammad Rizki Ziarieputra" initials="RM" userId="S::rziarieputra@tudelft.nl::30707348-3058-4c2a-8093-3c693ea68ac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iti brandts" initials="sb" lastIdx="15" clrIdx="0">
    <p:extLst>
      <p:ext uri="{19B8F6BF-5375-455C-9EA6-DF929625EA0E}">
        <p15:presenceInfo xmlns:p15="http://schemas.microsoft.com/office/powerpoint/2012/main" userId="206e818ac80e80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A6D6"/>
    <a:srgbClr val="C5E0B4"/>
    <a:srgbClr val="6CC24A"/>
    <a:srgbClr val="7D7D7D"/>
    <a:srgbClr val="FFE798"/>
    <a:srgbClr val="01B8C9"/>
    <a:srgbClr val="EE6841"/>
    <a:srgbClr val="F1BE3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D2E1D-F76D-4C82-BA1C-8BE21E189EE8}" v="2343" dt="2024-01-20T15:40:47.71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46"/>
    <p:restoredTop sz="77812"/>
  </p:normalViewPr>
  <p:slideViewPr>
    <p:cSldViewPr snapToGrid="0">
      <p:cViewPr varScale="1">
        <p:scale>
          <a:sx n="84" d="100"/>
          <a:sy n="84" d="100"/>
        </p:scale>
        <p:origin x="1152" y="192"/>
      </p:cViewPr>
      <p:guideLst/>
    </p:cSldViewPr>
  </p:slideViewPr>
  <p:notesTextViewPr>
    <p:cViewPr>
      <p:scale>
        <a:sx n="1" d="1"/>
        <a:sy n="1" d="1"/>
      </p:scale>
      <p:origin x="0" y="0"/>
    </p:cViewPr>
  </p:notesTextViewPr>
  <p:notesViewPr>
    <p:cSldViewPr snapToGrid="0">
      <p:cViewPr varScale="1">
        <p:scale>
          <a:sx n="83" d="100"/>
          <a:sy n="83" d="100"/>
        </p:scale>
        <p:origin x="399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udelft.nl/en/about-tu-delft/strategy"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b="1" dirty="0">
                <a:cs typeface="+mj-cs"/>
              </a:rPr>
              <a:t>Strategy</a:t>
            </a:r>
            <a:r>
              <a:rPr lang="en-GB" dirty="0"/>
              <a:t> </a:t>
            </a:r>
            <a:r>
              <a:rPr lang="en-GB" b="1" dirty="0">
                <a:hlinkClick r:id="rId3"/>
              </a:rPr>
              <a:t>https://www.tudelft.nl/en/about-tu-delft/strategy</a:t>
            </a:r>
            <a:r>
              <a:rPr lang="en-GB" b="1" dirty="0"/>
              <a:t> </a:t>
            </a:r>
          </a:p>
          <a:p>
            <a:endParaRPr lang="en-US" dirty="0"/>
          </a:p>
          <a:p>
            <a:endParaRPr lang="en-US" dirty="0"/>
          </a:p>
          <a:p>
            <a:r>
              <a:rPr lang="nl-NL" dirty="0"/>
              <a:t>     </a:t>
            </a:r>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3998860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Let’s look into the impacts of having centers and the interaction between the couriers' activities with them. For the operation of CV couriers, as I mentioned earlier, they need to begin or end at these centers. Compared to IC couriers who start or end delivery directly, these CV couriers include some non-productive trips. Such travel times spent on these legs are afforded by the platform.</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29386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Also, some couriers start at different times and have different shift lengths. These influence the number of vehicles needed in the optimal plan. </a:t>
            </a:r>
          </a:p>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Like for the upper case, one vehicle can be used for 3 couriers with different shifts while 2 vehicles needed in the second case. </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This is only a simple example (when optimization it thinks globally)</a:t>
            </a:r>
          </a:p>
          <a:p>
            <a:pPr marL="0" marR="0" lvl="0" indent="0" defTabSz="914400" eaLnBrk="1" fontAlgn="auto" latinLnBrk="0" hangingPunct="1">
              <a:lnSpc>
                <a:spcPct val="100000"/>
              </a:lnSpc>
              <a:spcBef>
                <a:spcPts val="0"/>
              </a:spcBef>
              <a:spcAft>
                <a:spcPts val="0"/>
              </a:spcAft>
              <a:buClrTx/>
              <a:buSzTx/>
              <a:buFontTx/>
              <a:buNone/>
              <a:tabLst/>
              <a:defRPr/>
            </a:pP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991996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2861321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These spatial and temporal characteristics are reflected in the courier activity data we considered. And based on this, our model evaluates the impact of the centers and seeks for the optimal plan. The data include the locations where couriers start their delivery, the starting time and the number of such couriers, as well as the probability they may end at somewhere at a certain time. We divide the study area into hexagonal network and we call each hexagon, a zone and these data are counted on a zone level. And if a center provides company vehicles to the couriers starting delivery within this zone, we call the zone within the coverage of the center. As for the specific number of couriers planned to be included in CV service at this zone, we assume the platform considers a service level.</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a:p>
            <a:endParaRPr lang="en-US" dirty="0">
              <a:solidFill>
                <a:srgbClr val="000000"/>
              </a:solidFill>
              <a:latin typeface="Calibri"/>
              <a:cs typeface="Calibri"/>
            </a:endParaRPr>
          </a:p>
          <a:p>
            <a:r>
              <a:rPr lang="en-US" dirty="0">
                <a:solidFill>
                  <a:srgbClr val="000000"/>
                </a:solidFill>
                <a:latin typeface="Calibri"/>
                <a:cs typeface="Calibri"/>
              </a:rPr>
              <a:t>Service level (the company hired has more stability)</a:t>
            </a:r>
          </a:p>
          <a:p>
            <a:r>
              <a:rPr lang="en-GB" b="0" i="0" dirty="0">
                <a:effectLst/>
                <a:latin typeface="Arial" panose="020B0604020202020204" pitchFamily="34" charset="0"/>
              </a:rPr>
              <a:t>the percentage of time that</a:t>
            </a:r>
            <a:r>
              <a:rPr lang="zh-CN" altLang="en-US" b="0" i="0" dirty="0">
                <a:effectLst/>
                <a:latin typeface="Arial" panose="020B0604020202020204" pitchFamily="34" charset="0"/>
              </a:rPr>
              <a:t> </a:t>
            </a:r>
            <a:r>
              <a:rPr lang="en-GB" b="0" i="0" dirty="0">
                <a:effectLst/>
                <a:latin typeface="Arial" panose="020B0604020202020204" pitchFamily="34" charset="0"/>
              </a:rPr>
              <a:t>a given number of couriers can adequately cover the observed courier activity</a:t>
            </a:r>
            <a:r>
              <a:rPr lang="zh-CN" altLang="en-US" b="0" i="0" dirty="0">
                <a:effectLst/>
                <a:latin typeface="Arial" panose="020B0604020202020204" pitchFamily="34" charset="0"/>
              </a:rPr>
              <a:t> </a:t>
            </a:r>
            <a:r>
              <a:rPr lang="en-GB" b="0" i="0" dirty="0">
                <a:effectLst/>
                <a:latin typeface="Arial" panose="020B0604020202020204" pitchFamily="34" charset="0"/>
              </a:rPr>
              <a:t>patterns in a specific zone based on historical data.</a:t>
            </a:r>
            <a:endParaRPr lang="en-US" dirty="0">
              <a:solidFill>
                <a:srgbClr val="000000"/>
              </a:solidFill>
              <a:latin typeface="Calibri"/>
              <a:cs typeface="Calibri"/>
            </a:endParaRPr>
          </a:p>
        </p:txBody>
      </p:sp>
    </p:spTree>
    <p:extLst>
      <p:ext uri="{BB962C8B-B14F-4D97-AF65-F5344CB8AC3E}">
        <p14:creationId xmlns:p14="http://schemas.microsoft.com/office/powerpoint/2010/main" val="4012698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These spatial and temporal characteristics are reflected in the courier activity data we considered. And based on this, our model evaluates the impact of the centers and seeks for the optimal plan. The data include the locations where couriers start their delivery, the starting time and the number of such couriers, as well as the probability they may end at somewhere at a certain time. We divide the study area into hexagonal network and we call each hexagon, a zone and these data are counted on a zone level. And if a center provides company vehicles to the couriers starting delivery within this zone, we call the zone within the coverage of the center. As for the specific number of couriers planned to be included in CV service at this zone, we assume the platform considers a service level.</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a:p>
            <a:endParaRPr lang="en-US" dirty="0">
              <a:solidFill>
                <a:srgbClr val="000000"/>
              </a:solidFill>
              <a:latin typeface="Calibri"/>
              <a:cs typeface="Calibri"/>
            </a:endParaRPr>
          </a:p>
          <a:p>
            <a:r>
              <a:rPr lang="en-US" dirty="0">
                <a:solidFill>
                  <a:srgbClr val="000000"/>
                </a:solidFill>
                <a:latin typeface="Calibri"/>
                <a:cs typeface="Calibri"/>
              </a:rPr>
              <a:t>Service level (the company hired has more stability)</a:t>
            </a:r>
          </a:p>
          <a:p>
            <a:r>
              <a:rPr lang="en-GB" b="0" i="0" dirty="0">
                <a:effectLst/>
                <a:latin typeface="Arial" panose="020B0604020202020204" pitchFamily="34" charset="0"/>
              </a:rPr>
              <a:t>the percentage of time that</a:t>
            </a:r>
            <a:r>
              <a:rPr lang="zh-CN" altLang="en-US" b="0" i="0" dirty="0">
                <a:effectLst/>
                <a:latin typeface="Arial" panose="020B0604020202020204" pitchFamily="34" charset="0"/>
              </a:rPr>
              <a:t> </a:t>
            </a:r>
            <a:r>
              <a:rPr lang="en-GB" b="0" i="0" dirty="0">
                <a:effectLst/>
                <a:latin typeface="Arial" panose="020B0604020202020204" pitchFamily="34" charset="0"/>
              </a:rPr>
              <a:t>a given number of couriers can adequately cover the observed courier activity</a:t>
            </a:r>
            <a:r>
              <a:rPr lang="zh-CN" altLang="en-US" b="0" i="0" dirty="0">
                <a:effectLst/>
                <a:latin typeface="Arial" panose="020B0604020202020204" pitchFamily="34" charset="0"/>
              </a:rPr>
              <a:t> </a:t>
            </a:r>
            <a:r>
              <a:rPr lang="en-GB" b="0" i="0" dirty="0">
                <a:effectLst/>
                <a:latin typeface="Arial" panose="020B0604020202020204" pitchFamily="34" charset="0"/>
              </a:rPr>
              <a:t>patterns in a specific zone based on historical data.</a:t>
            </a:r>
            <a:endParaRPr lang="en-US" dirty="0">
              <a:solidFill>
                <a:srgbClr val="000000"/>
              </a:solidFill>
              <a:latin typeface="Calibri"/>
              <a:cs typeface="Calibri"/>
            </a:endParaRPr>
          </a:p>
        </p:txBody>
      </p:sp>
    </p:spTree>
    <p:extLst>
      <p:ext uri="{BB962C8B-B14F-4D97-AF65-F5344CB8AC3E}">
        <p14:creationId xmlns:p14="http://schemas.microsoft.com/office/powerpoint/2010/main" val="1636320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As for another impact of the center, the CV couriers need to commute between the centers and their homes. As you can imagine, if the commuting costs are quite high, they are less likely to be assigned CV couriers unless the company give some satisfying compensation.</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p:txBody>
      </p:sp>
    </p:spTree>
    <p:extLst>
      <p:ext uri="{BB962C8B-B14F-4D97-AF65-F5344CB8AC3E}">
        <p14:creationId xmlns:p14="http://schemas.microsoft.com/office/powerpoint/2010/main" val="1412557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Thus, the accessibility of the centers is also a key factor for the success of CV model. We assume the couriers use public transport to commute. Since it is hard to quantify the commuting costs due to the randomness and privacy of the living locations of couriers. Here we propose an alternative, the accessibility score to describe the public transportation condition within a zone. The higher the score a zone has, the more convenient it is for couriers to access.</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p:txBody>
      </p:sp>
    </p:spTree>
    <p:extLst>
      <p:ext uri="{BB962C8B-B14F-4D97-AF65-F5344CB8AC3E}">
        <p14:creationId xmlns:p14="http://schemas.microsoft.com/office/powerpoint/2010/main" val="38652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I’d like to give a quick summary here of the framework of our methods. With the goal of cost minimization, we first consider the necessity of centers the number, locations and vehicles they decide to hold. These decisions are interconnected. Meanwhile, the operational cost is also a critical component of total costs and the courier activities account for the costs to reposition couriers between centers and delivery locations. It also has an impact on the optimal fleet size decision.  Particularly, when assessing the CV model, we also take the accessibility of zones into account and when determining the locations of the centers, we only select the candidate zones reaching a certain accessibility threshold. The complexity of this problem comes from the multiple considerations and their interconnected relationship.</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050958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To be specific, we aim to minimizing the total costs, which consist of the investment costs and operational costs for CV model, and the operational costs for the IC one. We also propose two models Model I and II to reflect different operational policy. In model I, we assume the coverage is fixed with continuity within the area, no hole no isolated one and something like that. Also, the vehicles originating from one center should be returned to the same center. For Model II, it can have a changing coverage varying with time. It also allows flexible parking.</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I’ll skip the technical details of our model. And show you some insights from the results of this work. </a:t>
            </a:r>
            <a:endParaRPr lang="en-US" dirty="0">
              <a:solidFill>
                <a:srgbClr val="000000"/>
              </a:solidFill>
              <a:latin typeface="Calibri"/>
              <a:cs typeface="Calibri"/>
            </a:endParaRPr>
          </a:p>
        </p:txBody>
      </p:sp>
    </p:spTree>
    <p:extLst>
      <p:ext uri="{BB962C8B-B14F-4D97-AF65-F5344CB8AC3E}">
        <p14:creationId xmlns:p14="http://schemas.microsoft.com/office/powerpoint/2010/main" val="3264020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293389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First, I’ll introduce my project background and then I’ll describe the problem I face and the method and mathematical model I proposed to solve it</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Then I’ll show you some interesting results obtained from our work</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nl-NL" dirty="0"/>
          </a:p>
        </p:txBody>
      </p:sp>
    </p:spTree>
    <p:extLst>
      <p:ext uri="{BB962C8B-B14F-4D97-AF65-F5344CB8AC3E}">
        <p14:creationId xmlns:p14="http://schemas.microsoft.com/office/powerpoint/2010/main" val="1282786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796946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3228608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2725547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effectLst/>
                <a:latin typeface="Arial" panose="020B0604020202020204" pitchFamily="34" charset="0"/>
              </a:rPr>
              <a:t>These percentages represent the proportion of zones within the network whose ac-</a:t>
            </a:r>
            <a:br>
              <a:rPr lang="en-GB" dirty="0"/>
            </a:br>
            <a:r>
              <a:rPr lang="en-GB" b="0" i="0" dirty="0" err="1">
                <a:effectLst/>
                <a:latin typeface="Arial" panose="020B0604020202020204" pitchFamily="34" charset="0"/>
              </a:rPr>
              <a:t>cessibility</a:t>
            </a:r>
            <a:r>
              <a:rPr lang="en-GB" b="0" i="0" dirty="0">
                <a:effectLst/>
                <a:latin typeface="Arial" panose="020B0604020202020204" pitchFamily="34" charset="0"/>
              </a:rPr>
              <a:t> scores exceed a defined threshold, making them eligible as candidate</a:t>
            </a:r>
            <a:br>
              <a:rPr lang="en-GB" dirty="0"/>
            </a:br>
            <a:r>
              <a:rPr lang="en-GB" b="0" i="0" dirty="0">
                <a:effectLst/>
                <a:latin typeface="Arial" panose="020B0604020202020204" pitchFamily="34" charset="0"/>
              </a:rPr>
              <a:t>parking locations. This can reflect cities with different rates of transportation</a:t>
            </a:r>
            <a:br>
              <a:rPr lang="en-GB" dirty="0"/>
            </a:br>
            <a:r>
              <a:rPr lang="en-GB" b="0" i="0" dirty="0">
                <a:effectLst/>
                <a:latin typeface="Arial" panose="020B0604020202020204" pitchFamily="34" charset="0"/>
              </a:rPr>
              <a:t>infrastructure connectivity. In the following instances, we assume accessibility de-</a:t>
            </a:r>
            <a:br>
              <a:rPr lang="en-GB" dirty="0"/>
            </a:br>
            <a:r>
              <a:rPr lang="en-GB" b="0" i="0" dirty="0">
                <a:effectLst/>
                <a:latin typeface="Arial" panose="020B0604020202020204" pitchFamily="34" charset="0"/>
              </a:rPr>
              <a:t>creases with distance from the city </a:t>
            </a:r>
            <a:r>
              <a:rPr lang="en-GB" b="0" i="0" dirty="0" err="1">
                <a:effectLst/>
                <a:latin typeface="Arial" panose="020B0604020202020204" pitchFamily="34" charset="0"/>
              </a:rPr>
              <a:t>center</a:t>
            </a:r>
            <a:r>
              <a:rPr lang="en-GB" b="0" i="0" dirty="0">
                <a:effectLst/>
                <a:latin typeface="Arial" panose="020B0604020202020204" pitchFamily="34" charset="0"/>
              </a:rPr>
              <a:t>, reflecting typical urban patterns where</a:t>
            </a:r>
            <a:br>
              <a:rPr lang="en-GB" dirty="0"/>
            </a:br>
            <a:r>
              <a:rPr lang="en-GB" b="0" i="0" dirty="0">
                <a:effectLst/>
                <a:latin typeface="Arial" panose="020B0604020202020204" pitchFamily="34" charset="0"/>
              </a:rPr>
              <a:t>central areas have more diverse and frequent public transportation options, and</a:t>
            </a:r>
            <a:br>
              <a:rPr lang="en-GB" dirty="0"/>
            </a:br>
            <a:r>
              <a:rPr lang="en-GB" b="0" i="0" dirty="0">
                <a:effectLst/>
                <a:latin typeface="Arial" panose="020B0604020202020204" pitchFamily="34" charset="0"/>
              </a:rPr>
              <a:t>the proportion, </a:t>
            </a:r>
            <a:r>
              <a:rPr lang="en-GB" b="0" i="0" dirty="0" err="1">
                <a:effectLst/>
                <a:latin typeface="Arial" panose="020B0604020202020204" pitchFamily="34" charset="0"/>
              </a:rPr>
              <a:t>e.g</a:t>
            </a:r>
            <a:r>
              <a:rPr lang="en-GB" b="0" i="0" dirty="0">
                <a:effectLst/>
                <a:latin typeface="Arial" panose="020B0604020202020204" pitchFamily="34" charset="0"/>
              </a:rPr>
              <a:t>, 10%, means the top 10% zones closest to the city </a:t>
            </a:r>
            <a:r>
              <a:rPr lang="en-GB" b="0" i="0">
                <a:effectLst/>
                <a:latin typeface="Arial" panose="020B0604020202020204" pitchFamily="34" charset="0"/>
              </a:rPr>
              <a:t>center</a:t>
            </a:r>
            <a:endParaRPr lang="en-US" dirty="0">
              <a:solidFill>
                <a:srgbClr val="000000"/>
              </a:solidFill>
              <a:latin typeface="Calibri"/>
              <a:cs typeface="Calibri"/>
            </a:endParaRPr>
          </a:p>
        </p:txBody>
      </p:sp>
    </p:spTree>
    <p:extLst>
      <p:ext uri="{BB962C8B-B14F-4D97-AF65-F5344CB8AC3E}">
        <p14:creationId xmlns:p14="http://schemas.microsoft.com/office/powerpoint/2010/main" val="610938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1104461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2728730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As you can imagine, the platforms need to adjust their strategy when facing different environments, we also want to investigate the different delivery model choices and the necessity of centers under different conditions. I’ll show this in various instances.</a:t>
            </a:r>
          </a:p>
          <a:p>
            <a:pPr marL="0" marR="0" lvl="0" indent="0" defTabSz="91440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Then for the necessary centers, I’ll use the case study to show a visualization of the detailed results in a center plan and discussion on accessibility.</a:t>
            </a:r>
            <a:endParaRPr lang="en-GB"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1716891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many factors can influence the decision. Like the market maturity. Here we use different courier density to reflect different market maturity and found that IC model offers more flexibility and proves to be cost-effective in new markets and the hybrid one with a combination of IC and CV is better in a more established market. </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p:txBody>
      </p:sp>
    </p:spTree>
    <p:extLst>
      <p:ext uri="{BB962C8B-B14F-4D97-AF65-F5344CB8AC3E}">
        <p14:creationId xmlns:p14="http://schemas.microsoft.com/office/powerpoint/2010/main" val="3011201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And the urban structure also has a significant impact. as restaurants’ distribution is more spread out and the residential area is distant from the business area, the IC is more favorable.</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p:txBody>
      </p:sp>
    </p:spTree>
    <p:extLst>
      <p:ext uri="{BB962C8B-B14F-4D97-AF65-F5344CB8AC3E}">
        <p14:creationId xmlns:p14="http://schemas.microsoft.com/office/powerpoint/2010/main" val="113704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159253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We enjoy the on-demand food delivery service for its convenience as customers, which allows us to place an order and have it delivered by couriers from restaurants to our homes. It’s also interesting to look at the decisions from the platform perspective to see how they make profits and control costs.  One of the important decisions is the choice of delivery model, which is closely related to the cost. There are two popular models adopted in the industry. One is operating with independent contractors and the other is to have company vehicles and micro logistics centers. And we use IC and CV to refer to these two models.</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p:txBody>
      </p:sp>
    </p:spTree>
    <p:extLst>
      <p:ext uri="{BB962C8B-B14F-4D97-AF65-F5344CB8AC3E}">
        <p14:creationId xmlns:p14="http://schemas.microsoft.com/office/powerpoint/2010/main" val="3050907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Also, the costs matter. The optimal delivery strategy varies with different facility cost and allowance for IC couriers.</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276802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Furthermore, do you remember the aspects we want to determine in the CV model? Our results also suggest the platform should consider the balance between speed and costs to decide on adopting which type of company vehicle.</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759608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5656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00000"/>
                </a:solidFill>
                <a:latin typeface="Calibri"/>
                <a:cs typeface="Calibri"/>
              </a:rPr>
              <a:t>415</a:t>
            </a:r>
          </a:p>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As for the Amsterdam case, we consider the spatial and temporal distribution of couriers with the data from one operator. </a:t>
            </a:r>
            <a:endParaRPr lang="en-US" dirty="0">
              <a:solidFill>
                <a:srgbClr val="000000"/>
              </a:solidFill>
              <a:latin typeface="Calibri"/>
              <a:cs typeface="Calibri"/>
            </a:endParaRPr>
          </a:p>
        </p:txBody>
      </p:sp>
    </p:spTree>
    <p:extLst>
      <p:ext uri="{BB962C8B-B14F-4D97-AF65-F5344CB8AC3E}">
        <p14:creationId xmlns:p14="http://schemas.microsoft.com/office/powerpoint/2010/main" val="2268154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00000"/>
                </a:solidFill>
                <a:latin typeface="Calibri"/>
                <a:cs typeface="Calibri"/>
              </a:rPr>
              <a:t>For example 0.2 163 zones’ a score exceed the threshold</a:t>
            </a:r>
          </a:p>
          <a:p>
            <a:pPr marL="0" marR="0" lvl="0" indent="0" defTabSz="91440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And we calculate the accessibility score based on the current public transportation network in Amsterdam. Here lists different number of candidate locations with different thresholds. </a:t>
            </a:r>
            <a:endParaRPr lang="en-US" dirty="0">
              <a:solidFill>
                <a:srgbClr val="000000"/>
              </a:solidFill>
              <a:latin typeface="Calibri"/>
              <a:cs typeface="Calibri"/>
            </a:endParaRPr>
          </a:p>
        </p:txBody>
      </p:sp>
    </p:spTree>
    <p:extLst>
      <p:ext uri="{BB962C8B-B14F-4D97-AF65-F5344CB8AC3E}">
        <p14:creationId xmlns:p14="http://schemas.microsoft.com/office/powerpoint/2010/main" val="61761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In this case, there are multiple centers needed and here’s a visualization of the detailed plan of them. </a:t>
            </a:r>
            <a:endParaRPr lang="en-GB" b="0" i="0" dirty="0">
              <a:effectLst/>
              <a:latin typeface="Arial" panose="020B0604020202020204" pitchFamily="34" charset="0"/>
            </a:endParaRPr>
          </a:p>
          <a:p>
            <a:r>
              <a:rPr lang="en-GB" b="0" i="0" dirty="0">
                <a:effectLst/>
                <a:latin typeface="Arial" panose="020B0604020202020204" pitchFamily="34" charset="0"/>
              </a:rPr>
              <a:t>Hybrid delivery model and multiple parking facilities</a:t>
            </a:r>
          </a:p>
          <a:p>
            <a:r>
              <a:rPr lang="en-GB" b="0" i="0" dirty="0">
                <a:effectLst/>
                <a:latin typeface="Arial" panose="020B0604020202020204" pitchFamily="34" charset="0"/>
              </a:rPr>
              <a:t>the dynamic approach offers additional benefits 15% reduction in operational costs. It enables dynamic coverage and flexible parking choices, resulting in lower average access costs to parking facilities for couriers</a:t>
            </a:r>
            <a:endParaRPr lang="en-US" dirty="0">
              <a:solidFill>
                <a:srgbClr val="000000"/>
              </a:solidFill>
              <a:latin typeface="Calibri"/>
              <a:cs typeface="Calibri"/>
            </a:endParaRPr>
          </a:p>
        </p:txBody>
      </p:sp>
    </p:spTree>
    <p:extLst>
      <p:ext uri="{BB962C8B-B14F-4D97-AF65-F5344CB8AC3E}">
        <p14:creationId xmlns:p14="http://schemas.microsoft.com/office/powerpoint/2010/main" val="2044588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Also, we found that the costs of the optimal plan didn’t change much when changing the threshold. It is because due to the overlap of the areas with well-developed public transport connections and the business area for courier activity, and it limits the optimal locations into several choices. And from another perspective, it also means that, the platform can invest a little bit to provide greater convenience for more couriers by choosing locations with higher accessibility score.</a:t>
            </a:r>
            <a:endParaRPr lang="en-GB"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p:txBody>
      </p:sp>
    </p:spTree>
    <p:extLst>
      <p:ext uri="{BB962C8B-B14F-4D97-AF65-F5344CB8AC3E}">
        <p14:creationId xmlns:p14="http://schemas.microsoft.com/office/powerpoint/2010/main" val="3518656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The</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altLang="zh-CN" sz="1800" kern="100" dirty="0">
                <a:effectLst/>
                <a:latin typeface="Aptos" panose="020B0004020202020204" pitchFamily="34" charset="0"/>
                <a:ea typeface="DengXian" panose="02010600030101010101" pitchFamily="2" charset="-122"/>
                <a:cs typeface="Times New Roman" panose="02020603050405020304" pitchFamily="18" charset="0"/>
              </a:rPr>
              <a:t>delivery model choice and </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facility topic in the area of on-demand food delivery service is less studied. This work provides a comprehensive and integrated framework to fill this gap. Also, we add the operational considerations and consider multiple interconnected factors.</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We also provide some practical insights to help platforms determine the most cost-effective delivery plan and also offer some discussion on the impact of different urban transportation developments on the model choice as well as suggestions on the operational model choice when considering daily operation or scaling up. Some of them are not included in today’s presentation but can be found in my report.</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p:txBody>
      </p:sp>
    </p:spTree>
    <p:extLst>
      <p:ext uri="{BB962C8B-B14F-4D97-AF65-F5344CB8AC3E}">
        <p14:creationId xmlns:p14="http://schemas.microsoft.com/office/powerpoint/2010/main" val="784140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93779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I’d like to introduce the two delivery models first. We know our friend Nessie. She has been a courier for just eat takeaway. She gets the delivery done using her personal bicycle. She is an independent contractor in our case. As for the CV model, the micro-logistics center serves as the place to accommodate these company vehicles and the courier needs to start their shift there, pick up the vehicle and travel to their first delivery locations. Also, after their last delivery, they need to return the vehicles to the center to end their shift.</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(during their working period, they receive the same basic hourly salary rate, while the IC allowance for using their personal vehicle)</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p:txBody>
      </p:sp>
    </p:spTree>
    <p:extLst>
      <p:ext uri="{BB962C8B-B14F-4D97-AF65-F5344CB8AC3E}">
        <p14:creationId xmlns:p14="http://schemas.microsoft.com/office/powerpoint/2010/main" val="147917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6341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8493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As you can see one of the key differences between the two models, is the facility, micro-logistics center. And the focus of our work is to determine whether to have centers or not, which also indicates the choice of delivery models, IC, CV or a hybrid one. And there’s also a follow-up question about this decision is, if it’s better to have centers, and how to plan these centers. </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solidFill>
                <a:srgbClr val="000000"/>
              </a:solidFill>
              <a:latin typeface="Calibri"/>
              <a:cs typeface="Calibri"/>
            </a:endParaRPr>
          </a:p>
        </p:txBody>
      </p:sp>
    </p:spTree>
    <p:extLst>
      <p:ext uri="{BB962C8B-B14F-4D97-AF65-F5344CB8AC3E}">
        <p14:creationId xmlns:p14="http://schemas.microsoft.com/office/powerpoint/2010/main" val="217460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I’d like to show you the outline of framework to formulate this problem and I’ll explain them in detail later. We determine the necessity and the optimal plan of centers based on the objective of minimizing costs. For the planning of centers, we propose to consider these aspects: the number of centers, their locations and the number of vehicles stored in each center. We also include operational considerations into this strategic planning since they influence the costs of running these centers after construction. We can’t overlook this cost item when planning.</a:t>
            </a:r>
            <a:endParaRPr lang="en-GB"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799534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984798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04" name="Instructie"/>
          <p:cNvGrpSpPr/>
          <p:nvPr/>
        </p:nvGrpSpPr>
        <p:grpSpPr>
          <a:xfrm>
            <a:off x="-7462" y="7107104"/>
            <a:ext cx="3391307" cy="1765091"/>
            <a:chOff x="0" y="0"/>
            <a:chExt cx="3391306" cy="1765089"/>
          </a:xfrm>
        </p:grpSpPr>
        <p:sp>
          <p:nvSpPr>
            <p:cNvPr id="84"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3" name="Instructie"/>
            <p:cNvGrpSpPr/>
            <p:nvPr/>
          </p:nvGrpSpPr>
          <p:grpSpPr>
            <a:xfrm>
              <a:off x="98270" y="12607"/>
              <a:ext cx="3194766" cy="1752483"/>
              <a:chOff x="0" y="0"/>
              <a:chExt cx="3194765" cy="1752482"/>
            </a:xfrm>
          </p:grpSpPr>
          <p:grpSp>
            <p:nvGrpSpPr>
              <p:cNvPr id="87" name="Rechthoek 17"/>
              <p:cNvGrpSpPr/>
              <p:nvPr/>
            </p:nvGrpSpPr>
            <p:grpSpPr>
              <a:xfrm>
                <a:off x="0" y="0"/>
                <a:ext cx="3194766" cy="431900"/>
                <a:chOff x="0" y="0"/>
                <a:chExt cx="3194764" cy="431899"/>
              </a:xfrm>
            </p:grpSpPr>
            <p:sp>
              <p:nvSpPr>
                <p:cNvPr id="8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6"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90" name="Ovaal 18"/>
              <p:cNvGrpSpPr/>
              <p:nvPr/>
            </p:nvGrpSpPr>
            <p:grpSpPr>
              <a:xfrm>
                <a:off x="0" y="485877"/>
                <a:ext cx="260915" cy="269241"/>
                <a:chOff x="0" y="0"/>
                <a:chExt cx="260914" cy="269240"/>
              </a:xfrm>
            </p:grpSpPr>
            <p:sp>
              <p:nvSpPr>
                <p:cNvPr id="8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1"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94" name="Ovaal 20"/>
              <p:cNvGrpSpPr/>
              <p:nvPr/>
            </p:nvGrpSpPr>
            <p:grpSpPr>
              <a:xfrm>
                <a:off x="0" y="922202"/>
                <a:ext cx="260915" cy="269241"/>
                <a:chOff x="0" y="0"/>
                <a:chExt cx="260914" cy="269240"/>
              </a:xfrm>
            </p:grpSpPr>
            <p:sp>
              <p:nvSpPr>
                <p:cNvPr id="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5"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2" name="Groep 22"/>
              <p:cNvGrpSpPr/>
              <p:nvPr/>
            </p:nvGrpSpPr>
            <p:grpSpPr>
              <a:xfrm>
                <a:off x="2513632" y="470171"/>
                <a:ext cx="681134" cy="696748"/>
                <a:chOff x="0" y="0"/>
                <a:chExt cx="681132" cy="696747"/>
              </a:xfrm>
            </p:grpSpPr>
            <p:grpSp>
              <p:nvGrpSpPr>
                <p:cNvPr id="100" name="Groep 23"/>
                <p:cNvGrpSpPr/>
                <p:nvPr/>
              </p:nvGrpSpPr>
              <p:grpSpPr>
                <a:xfrm>
                  <a:off x="197031" y="0"/>
                  <a:ext cx="287071" cy="379108"/>
                  <a:chOff x="0" y="0"/>
                  <a:chExt cx="287070" cy="379106"/>
                </a:xfrm>
              </p:grpSpPr>
              <p:sp>
                <p:nvSpPr>
                  <p:cNvPr id="96"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1"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Titelpagina</a:t>
            </a:r>
            <a:endParaRPr>
              <a:solidFill>
                <a:schemeClr val="tx1"/>
              </a:solidFill>
            </a:endParaRP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grpSp>
        <p:nvGrpSpPr>
          <p:cNvPr id="143" name="Groep 70"/>
          <p:cNvGrpSpPr/>
          <p:nvPr/>
        </p:nvGrpSpPr>
        <p:grpSpPr>
          <a:xfrm>
            <a:off x="-7461" y="-1785441"/>
            <a:ext cx="2591201" cy="1583829"/>
            <a:chOff x="0" y="0"/>
            <a:chExt cx="2591200" cy="1583828"/>
          </a:xfrm>
        </p:grpSpPr>
        <p:sp>
          <p:nvSpPr>
            <p:cNvPr id="131"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4" name="Rechthoek 72"/>
            <p:cNvGrpSpPr/>
            <p:nvPr/>
          </p:nvGrpSpPr>
          <p:grpSpPr>
            <a:xfrm>
              <a:off x="98270" y="102557"/>
              <a:ext cx="2412001" cy="252001"/>
              <a:chOff x="0" y="0"/>
              <a:chExt cx="2412000" cy="252000"/>
            </a:xfrm>
          </p:grpSpPr>
          <p:sp>
            <p:nvSpPr>
              <p:cNvPr id="13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37" name="Ovaal 73"/>
            <p:cNvGrpSpPr/>
            <p:nvPr/>
          </p:nvGrpSpPr>
          <p:grpSpPr>
            <a:xfrm>
              <a:off x="98269" y="498484"/>
              <a:ext cx="260915" cy="269241"/>
              <a:chOff x="0" y="0"/>
              <a:chExt cx="260914" cy="269240"/>
            </a:xfrm>
          </p:grpSpPr>
          <p:sp>
            <p:nvSpPr>
              <p:cNvPr id="13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8"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1" name="Ovaal 75"/>
            <p:cNvGrpSpPr/>
            <p:nvPr/>
          </p:nvGrpSpPr>
          <p:grpSpPr>
            <a:xfrm>
              <a:off x="98269" y="934809"/>
              <a:ext cx="260915" cy="269241"/>
              <a:chOff x="0" y="0"/>
              <a:chExt cx="260914" cy="269240"/>
            </a:xfrm>
          </p:grpSpPr>
          <p:sp>
            <p:nvSpPr>
              <p:cNvPr id="1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44" name="Tijdelijke aanduiding voor tekst 49"/>
          <p:cNvSpPr>
            <a:spLocks noGrp="1"/>
          </p:cNvSpPr>
          <p:nvPr>
            <p:ph type="body" idx="21" hasCustomPrompt="1"/>
          </p:nvPr>
        </p:nvSpPr>
        <p:spPr>
          <a:xfrm>
            <a:off x="-10752" y="0"/>
            <a:ext cx="12202753" cy="6858000"/>
          </a:xfrm>
          <a:prstGeom prst="rect">
            <a:avLst/>
          </a:prstGeom>
          <a:solidFill>
            <a:srgbClr val="6CC24A"/>
          </a:solidFill>
        </p:spPr>
        <p:txBody>
          <a:bodyPr>
            <a:normAutofit/>
          </a:bodyPr>
          <a:lstStyle>
            <a:lvl1pPr marL="0" indent="0">
              <a:buClrTx/>
              <a:buSzTx/>
              <a:buNone/>
            </a:lvl1pPr>
          </a:lstStyle>
          <a:p>
            <a:r>
              <a:t>  </a:t>
            </a:r>
          </a:p>
        </p:txBody>
      </p:sp>
      <p:pic>
        <p:nvPicPr>
          <p:cNvPr id="66" name="Graphic 65">
            <a:extLst>
              <a:ext uri="{FF2B5EF4-FFF2-40B4-BE49-F238E27FC236}">
                <a16:creationId xmlns:a16="http://schemas.microsoft.com/office/drawing/2014/main" id="{74BC95E6-BF1F-D84A-B37A-58DB48FB02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951D01A7-9B51-3F36-558F-510026FC33B5}"/>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A90B3B25-5E1F-DC09-CD90-7EA292508AEA}"/>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60BDFFB1-E77A-5049-B68F-B34DA6777F9C}"/>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845A73F2-2B53-8393-F725-F60D294F65B1}"/>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C8E42691-DB76-90A3-3992-5B869A7CD6DF}"/>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EAA5A69A-96C2-D59F-9903-0586FC391306}"/>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DF4556A6-0F57-2BA1-44B0-9A8A7B887B20}"/>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D799ADCF-38DA-48A3-290D-C750EE50069B}"/>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E5EC34D3-87D0-5D67-6C97-8C74E462A131}"/>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D9CEEA8F-4E50-915E-299F-F660A9ACBDB4}"/>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6FEF195B-D8FD-95E7-2145-ADD1976310DC}"/>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24CCB2AC-9FFD-81E7-A8C1-4D2FE5AD159E}"/>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36E85718-84F7-90AD-392D-4ADB4B571BB1}"/>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F72CC0AE-9D7B-DDBF-400B-00CDA5BF528A}"/>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75" name="Instructie"/>
          <p:cNvGrpSpPr/>
          <p:nvPr/>
        </p:nvGrpSpPr>
        <p:grpSpPr>
          <a:xfrm>
            <a:off x="-7462" y="7107104"/>
            <a:ext cx="3391307" cy="1765091"/>
            <a:chOff x="0" y="0"/>
            <a:chExt cx="3391306" cy="1765089"/>
          </a:xfrm>
        </p:grpSpPr>
        <p:sp>
          <p:nvSpPr>
            <p:cNvPr id="20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74" name="Instructie"/>
            <p:cNvGrpSpPr/>
            <p:nvPr/>
          </p:nvGrpSpPr>
          <p:grpSpPr>
            <a:xfrm>
              <a:off x="98270" y="12607"/>
              <a:ext cx="3194766" cy="1752483"/>
              <a:chOff x="0" y="0"/>
              <a:chExt cx="3194765" cy="1752482"/>
            </a:xfrm>
          </p:grpSpPr>
          <p:grpSp>
            <p:nvGrpSpPr>
              <p:cNvPr id="2058" name="Rechthoek 17"/>
              <p:cNvGrpSpPr/>
              <p:nvPr/>
            </p:nvGrpSpPr>
            <p:grpSpPr>
              <a:xfrm>
                <a:off x="0" y="0"/>
                <a:ext cx="3194766" cy="431900"/>
                <a:chOff x="0" y="0"/>
                <a:chExt cx="3194764" cy="431899"/>
              </a:xfrm>
            </p:grpSpPr>
            <p:sp>
              <p:nvSpPr>
                <p:cNvPr id="20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061" name="Ovaal 18"/>
              <p:cNvGrpSpPr/>
              <p:nvPr/>
            </p:nvGrpSpPr>
            <p:grpSpPr>
              <a:xfrm>
                <a:off x="0" y="485877"/>
                <a:ext cx="260915" cy="269241"/>
                <a:chOff x="0" y="0"/>
                <a:chExt cx="260914" cy="269240"/>
              </a:xfrm>
            </p:grpSpPr>
            <p:sp>
              <p:nvSpPr>
                <p:cNvPr id="20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065" name="Ovaal 20"/>
              <p:cNvGrpSpPr/>
              <p:nvPr/>
            </p:nvGrpSpPr>
            <p:grpSpPr>
              <a:xfrm>
                <a:off x="0" y="922202"/>
                <a:ext cx="260915" cy="269241"/>
                <a:chOff x="0" y="0"/>
                <a:chExt cx="260914" cy="269240"/>
              </a:xfrm>
            </p:grpSpPr>
            <p:sp>
              <p:nvSpPr>
                <p:cNvPr id="20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73" name="Groep 22"/>
              <p:cNvGrpSpPr/>
              <p:nvPr/>
            </p:nvGrpSpPr>
            <p:grpSpPr>
              <a:xfrm>
                <a:off x="2513632" y="470171"/>
                <a:ext cx="681134" cy="696748"/>
                <a:chOff x="0" y="0"/>
                <a:chExt cx="681132" cy="696747"/>
              </a:xfrm>
            </p:grpSpPr>
            <p:grpSp>
              <p:nvGrpSpPr>
                <p:cNvPr id="2071" name="Groep 23"/>
                <p:cNvGrpSpPr/>
                <p:nvPr/>
              </p:nvGrpSpPr>
              <p:grpSpPr>
                <a:xfrm>
                  <a:off x="197031" y="0"/>
                  <a:ext cx="287071" cy="379108"/>
                  <a:chOff x="0" y="0"/>
                  <a:chExt cx="287070" cy="379106"/>
                </a:xfrm>
              </p:grpSpPr>
              <p:sp>
                <p:nvSpPr>
                  <p:cNvPr id="20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0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B15C08AF-0513-9CBF-E8B7-A46E0A44B44C}"/>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9A4DA34D-BA65-E55B-9B82-2E4D3D420CC9}"/>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75099959-639D-B292-FD0E-14C149E4DE6F}"/>
                </a:ext>
              </a:extLst>
            </p:cNvPr>
            <p:cNvGrpSpPr/>
            <p:nvPr/>
          </p:nvGrpSpPr>
          <p:grpSpPr>
            <a:xfrm>
              <a:off x="2982511" y="-1286711"/>
              <a:ext cx="6226976" cy="211382"/>
              <a:chOff x="0" y="0"/>
              <a:chExt cx="6226974" cy="211380"/>
            </a:xfrm>
          </p:grpSpPr>
          <p:sp>
            <p:nvSpPr>
              <p:cNvPr id="7" name="Rechthoek 6">
                <a:extLst>
                  <a:ext uri="{FF2B5EF4-FFF2-40B4-BE49-F238E27FC236}">
                    <a16:creationId xmlns:a16="http://schemas.microsoft.com/office/drawing/2014/main" id="{ABEDD22B-0660-9A3E-BB9E-544F2FB2B1F1}"/>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29">
                <a:extLst>
                  <a:ext uri="{FF2B5EF4-FFF2-40B4-BE49-F238E27FC236}">
                    <a16:creationId xmlns:a16="http://schemas.microsoft.com/office/drawing/2014/main" id="{48A2DE5A-B56A-9706-39B4-0CCED86B0865}"/>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0">
                <a:extLst>
                  <a:ext uri="{FF2B5EF4-FFF2-40B4-BE49-F238E27FC236}">
                    <a16:creationId xmlns:a16="http://schemas.microsoft.com/office/drawing/2014/main" id="{B51CCEEF-AAB4-A30B-2B0B-B7FE5BA8E18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1">
                <a:extLst>
                  <a:ext uri="{FF2B5EF4-FFF2-40B4-BE49-F238E27FC236}">
                    <a16:creationId xmlns:a16="http://schemas.microsoft.com/office/drawing/2014/main" id="{3FDD2406-1235-36A7-71CC-DE4F5C0B494E}"/>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2">
                <a:extLst>
                  <a:ext uri="{FF2B5EF4-FFF2-40B4-BE49-F238E27FC236}">
                    <a16:creationId xmlns:a16="http://schemas.microsoft.com/office/drawing/2014/main" id="{EE9F3A47-60AA-D1E9-F768-DB4D722743D8}"/>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3">
                <a:extLst>
                  <a:ext uri="{FF2B5EF4-FFF2-40B4-BE49-F238E27FC236}">
                    <a16:creationId xmlns:a16="http://schemas.microsoft.com/office/drawing/2014/main" id="{5CDCE43C-F22E-667D-BFDD-FF1DC3960C02}"/>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4">
                <a:extLst>
                  <a:ext uri="{FF2B5EF4-FFF2-40B4-BE49-F238E27FC236}">
                    <a16:creationId xmlns:a16="http://schemas.microsoft.com/office/drawing/2014/main" id="{F5932EF3-43EF-8DB4-6F94-77BEAEA3AA56}"/>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7">
                <a:extLst>
                  <a:ext uri="{FF2B5EF4-FFF2-40B4-BE49-F238E27FC236}">
                    <a16:creationId xmlns:a16="http://schemas.microsoft.com/office/drawing/2014/main" id="{B9A827DC-A0EA-B6CB-F994-69A712A6E207}"/>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8">
                <a:extLst>
                  <a:ext uri="{FF2B5EF4-FFF2-40B4-BE49-F238E27FC236}">
                    <a16:creationId xmlns:a16="http://schemas.microsoft.com/office/drawing/2014/main" id="{0EE94C8A-3578-7970-1C2F-5FAD18079257}"/>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 name="Rechthoek 39">
                <a:extLst>
                  <a:ext uri="{FF2B5EF4-FFF2-40B4-BE49-F238E27FC236}">
                    <a16:creationId xmlns:a16="http://schemas.microsoft.com/office/drawing/2014/main" id="{D448F898-045E-9952-FA90-DFE28FFE3F12}"/>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C793C91B-8CEB-54B7-7E2E-067A79F1C3C0}"/>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el">
    <p:spTree>
      <p:nvGrpSpPr>
        <p:cNvPr id="1" name=""/>
        <p:cNvGrpSpPr/>
        <p:nvPr/>
      </p:nvGrpSpPr>
      <p:grpSpPr>
        <a:xfrm>
          <a:off x="0" y="0"/>
          <a:ext cx="0" cy="0"/>
          <a:chOff x="0" y="0"/>
          <a:chExt cx="0" cy="0"/>
        </a:xfrm>
      </p:grpSpPr>
      <p:grpSp>
        <p:nvGrpSpPr>
          <p:cNvPr id="2649" name="Group 4"/>
          <p:cNvGrpSpPr/>
          <p:nvPr/>
        </p:nvGrpSpPr>
        <p:grpSpPr>
          <a:xfrm>
            <a:off x="698501" y="5884314"/>
            <a:ext cx="1454912" cy="577167"/>
            <a:chOff x="0" y="0"/>
            <a:chExt cx="1454911" cy="577165"/>
          </a:xfrm>
        </p:grpSpPr>
        <p:sp>
          <p:nvSpPr>
            <p:cNvPr id="26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6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6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65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grpSp>
        <p:nvGrpSpPr>
          <p:cNvPr id="2" name="Group 1">
            <a:extLst>
              <a:ext uri="{FF2B5EF4-FFF2-40B4-BE49-F238E27FC236}">
                <a16:creationId xmlns:a16="http://schemas.microsoft.com/office/drawing/2014/main" id="{FE4476C7-9C52-279B-F6B7-EFCE3A4CFE79}"/>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7F393D1B-D9D5-80F2-56C6-4A0E9BF8F623}"/>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EC07091B-9881-984D-68A7-3B498C886C62}"/>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1267AFEC-D345-47FE-9BCA-981EA3A6BE7C}"/>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E0117ED5-84A6-DE91-F589-4AAB73AB6020}"/>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CB1D2734-4028-9973-D7CC-610B327826A5}"/>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2E07AB50-1817-FB86-89B3-681883B5CF58}"/>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9D2D0031-286F-D8F4-2198-5A4A7762CEBA}"/>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DD5F7D2D-848B-2DFE-6816-24D5646FE1CD}"/>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DCDD4123-5967-07E1-278E-FC3A73632500}"/>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A9B5C84F-CE8F-B626-11F3-93ED98D92EEF}"/>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68DE1A1B-FC2B-1450-D61D-9AEF07EA1D11}"/>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10504697-A357-CF86-714D-B274AA77EA17}"/>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B6CA4BBB-CB44-E7B3-F77F-3FDBF0F0C0E9}"/>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a:t>  </a:t>
            </a:r>
            <a:endParaRPr lang="en-GB"/>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a:t>Plaats hier de titel van </a:t>
            </a:r>
            <a:br>
              <a:rPr lang="nl-NL"/>
            </a:br>
            <a:r>
              <a:rPr lang="nl-NL"/>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tmplLst>
          <p:tmpl lvl="1">
            <p:tnLst>
              <p:par>
                <p:cTn presetID="10" presetClass="entr" presetSubtype="0" fill="hold" nodeType="withEffect">
                  <p:stCondLst>
                    <p:cond delay="1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225929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2" name="Group 1">
            <a:extLst>
              <a:ext uri="{FF2B5EF4-FFF2-40B4-BE49-F238E27FC236}">
                <a16:creationId xmlns:a16="http://schemas.microsoft.com/office/drawing/2014/main" id="{055B9CB5-E7BD-D5A0-E3FD-0D9525B74071}"/>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F7FDBD44-B069-0D91-FAFA-78C5E3FCE7AF}"/>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06A4F608-B6F4-FE22-9C33-4B36C64C0B01}"/>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40C5C227-F661-836E-AA71-E46DE2E3F0F4}"/>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403A2BFA-5FC2-828E-18E7-CFC6B5D77083}"/>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7E786576-DAEA-0C76-BCD7-043ACCBADAD9}"/>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74D3B501-92BF-B3BD-9B0E-C546F1D94179}"/>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AC825557-D989-0854-7D2C-02EF611EB6FB}"/>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067EEF9B-5C73-8346-66AA-681E95EA4BC9}"/>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C09F3001-1D5B-26A3-4FB3-885791166541}"/>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E4E96EA5-0C67-DFB1-AD29-BE89557FA5CE}"/>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612E1754-6B13-8433-2AC7-C1269E0213C1}"/>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2AF509A4-EBB9-6EDC-AF1D-C5F920A2CD2A}"/>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A639905E-CF6F-87AB-34D5-EB359CC6E67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1" name="Slide Number Placeholder 20">
            <a:extLst>
              <a:ext uri="{FF2B5EF4-FFF2-40B4-BE49-F238E27FC236}">
                <a16:creationId xmlns:a16="http://schemas.microsoft.com/office/drawing/2014/main" id="{87DED89A-8E94-D073-41CA-153ADE5D1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23452-47C2-964C-B3F6-31B97FF9B0B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4" r:id="rId2"/>
    <p:sldLayoutId id="2147483667" r:id="rId3"/>
    <p:sldLayoutId id="2147483674" r:id="rId4"/>
    <p:sldLayoutId id="2147483675" r:id="rId5"/>
  </p:sldLayoutIdLst>
  <p:transition spd="med"/>
  <p:hf hdr="0" dt="0"/>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1.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E8556B67-E8B0-1AD0-4BFD-11E23CDE9CC1}"/>
              </a:ext>
            </a:extLst>
          </p:cNvPr>
          <p:cNvSpPr/>
          <p:nvPr/>
        </p:nvSpPr>
        <p:spPr>
          <a:xfrm>
            <a:off x="-2575886" y="2228"/>
            <a:ext cx="9846913"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29" name="Vrije vorm 28">
            <a:extLst>
              <a:ext uri="{FF2B5EF4-FFF2-40B4-BE49-F238E27FC236}">
                <a16:creationId xmlns:a16="http://schemas.microsoft.com/office/drawing/2014/main" id="{39352095-AE74-6BFD-6388-D6B17843437D}"/>
              </a:ext>
            </a:extLst>
          </p:cNvPr>
          <p:cNvSpPr>
            <a:spLocks/>
          </p:cNvSpPr>
          <p:nvPr/>
        </p:nvSpPr>
        <p:spPr>
          <a:xfrm>
            <a:off x="-2514924" y="2"/>
            <a:ext cx="9846912" cy="6857998"/>
          </a:xfrm>
          <a:custGeom>
            <a:avLst/>
            <a:gdLst>
              <a:gd name="connsiteX0" fmla="*/ 2164022 w 8373761"/>
              <a:gd name="connsiteY0" fmla="*/ 0 h 6857998"/>
              <a:gd name="connsiteX1" fmla="*/ 7505874 w 8373761"/>
              <a:gd name="connsiteY1" fmla="*/ 0 h 6857998"/>
              <a:gd name="connsiteX2" fmla="*/ 7511788 w 8373761"/>
              <a:gd name="connsiteY2" fmla="*/ 58454 h 6857998"/>
              <a:gd name="connsiteX3" fmla="*/ 8348792 w 8373761"/>
              <a:gd name="connsiteY3" fmla="*/ 2032831 h 6857998"/>
              <a:gd name="connsiteX4" fmla="*/ 8373761 w 8373761"/>
              <a:gd name="connsiteY4" fmla="*/ 2055839 h 6857998"/>
              <a:gd name="connsiteX5" fmla="*/ 8373761 w 8373761"/>
              <a:gd name="connsiteY5" fmla="*/ 6857998 h 6857998"/>
              <a:gd name="connsiteX6" fmla="*/ 6219295 w 8373761"/>
              <a:gd name="connsiteY6" fmla="*/ 6857998 h 6857998"/>
              <a:gd name="connsiteX7" fmla="*/ 6239925 w 8373761"/>
              <a:gd name="connsiteY7" fmla="*/ 6682258 h 6857998"/>
              <a:gd name="connsiteX8" fmla="*/ 6162454 w 8373761"/>
              <a:gd name="connsiteY8" fmla="*/ 5413361 h 6857998"/>
              <a:gd name="connsiteX9" fmla="*/ 5496851 w 8373761"/>
              <a:gd name="connsiteY9" fmla="*/ 6441899 h 6857998"/>
              <a:gd name="connsiteX10" fmla="*/ 5383729 w 8373761"/>
              <a:gd name="connsiteY10" fmla="*/ 6673848 h 6857998"/>
              <a:gd name="connsiteX11" fmla="*/ 5283387 w 8373761"/>
              <a:gd name="connsiteY11" fmla="*/ 6857998 h 6857998"/>
              <a:gd name="connsiteX12" fmla="*/ 0 w 8373761"/>
              <a:gd name="connsiteY12" fmla="*/ 6857998 h 6857998"/>
              <a:gd name="connsiteX13" fmla="*/ 0 w 8373761"/>
              <a:gd name="connsiteY13" fmla="*/ 4333078 h 6857998"/>
              <a:gd name="connsiteX14" fmla="*/ 118700 w 8373761"/>
              <a:gd name="connsiteY14" fmla="*/ 4092082 h 6857998"/>
              <a:gd name="connsiteX15" fmla="*/ 2146048 w 8373761"/>
              <a:gd name="connsiteY15" fmla="*/ 49565 h 6857998"/>
              <a:gd name="connsiteX16" fmla="*/ 0 w 8373761"/>
              <a:gd name="connsiteY16" fmla="*/ 0 h 6857998"/>
              <a:gd name="connsiteX17" fmla="*/ 780068 w 8373761"/>
              <a:gd name="connsiteY17" fmla="*/ 0 h 6857998"/>
              <a:gd name="connsiteX18" fmla="*/ 766114 w 8373761"/>
              <a:gd name="connsiteY18" fmla="*/ 19059 h 6857998"/>
              <a:gd name="connsiteX19" fmla="*/ 92201 w 8373761"/>
              <a:gd name="connsiteY19" fmla="*/ 831096 h 6857998"/>
              <a:gd name="connsiteX20" fmla="*/ 0 w 8373761"/>
              <a:gd name="connsiteY20" fmla="*/ 93168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73761" h="6857998">
                <a:moveTo>
                  <a:pt x="2164022" y="0"/>
                </a:moveTo>
                <a:lnTo>
                  <a:pt x="7505874" y="0"/>
                </a:lnTo>
                <a:lnTo>
                  <a:pt x="7511788" y="58454"/>
                </a:lnTo>
                <a:cubicBezTo>
                  <a:pt x="7624803" y="963009"/>
                  <a:pt x="7926688" y="1607609"/>
                  <a:pt x="8348792" y="2032831"/>
                </a:cubicBezTo>
                <a:lnTo>
                  <a:pt x="8373761" y="2055839"/>
                </a:lnTo>
                <a:lnTo>
                  <a:pt x="8373761" y="6857998"/>
                </a:lnTo>
                <a:lnTo>
                  <a:pt x="6219295" y="6857998"/>
                </a:lnTo>
                <a:lnTo>
                  <a:pt x="6239925" y="6682258"/>
                </a:lnTo>
                <a:cubicBezTo>
                  <a:pt x="6302953" y="6064945"/>
                  <a:pt x="6297960" y="5464340"/>
                  <a:pt x="6162454" y="5413361"/>
                </a:cubicBezTo>
                <a:cubicBezTo>
                  <a:pt x="5961278" y="5335951"/>
                  <a:pt x="5790977" y="5762725"/>
                  <a:pt x="5496851" y="6441899"/>
                </a:cubicBezTo>
                <a:cubicBezTo>
                  <a:pt x="5461543" y="6518909"/>
                  <a:pt x="5423787" y="6596297"/>
                  <a:pt x="5383729" y="6673848"/>
                </a:cubicBezTo>
                <a:lnTo>
                  <a:pt x="5283387" y="6857998"/>
                </a:lnTo>
                <a:lnTo>
                  <a:pt x="0" y="6857998"/>
                </a:lnTo>
                <a:lnTo>
                  <a:pt x="0" y="4333078"/>
                </a:lnTo>
                <a:lnTo>
                  <a:pt x="118700" y="4092082"/>
                </a:lnTo>
                <a:cubicBezTo>
                  <a:pt x="738203" y="2863958"/>
                  <a:pt x="1572769" y="1556781"/>
                  <a:pt x="2146048" y="49565"/>
                </a:cubicBezTo>
                <a:close/>
                <a:moveTo>
                  <a:pt x="0" y="0"/>
                </a:moveTo>
                <a:lnTo>
                  <a:pt x="780068" y="0"/>
                </a:lnTo>
                <a:lnTo>
                  <a:pt x="766114" y="19059"/>
                </a:lnTo>
                <a:cubicBezTo>
                  <a:pt x="553617" y="296223"/>
                  <a:pt x="327984" y="566215"/>
                  <a:pt x="92201" y="831096"/>
                </a:cubicBezTo>
                <a:lnTo>
                  <a:pt x="0" y="9316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7" name="Tijdelijke aanduiding voor tekst 3">
            <a:extLst>
              <a:ext uri="{FF2B5EF4-FFF2-40B4-BE49-F238E27FC236}">
                <a16:creationId xmlns:a16="http://schemas.microsoft.com/office/drawing/2014/main" id="{80D4DB86-2992-F491-DE66-9AF86B0B7935}"/>
              </a:ext>
            </a:extLst>
          </p:cNvPr>
          <p:cNvSpPr txBox="1">
            <a:spLocks/>
          </p:cNvSpPr>
          <p:nvPr/>
        </p:nvSpPr>
        <p:spPr>
          <a:xfrm>
            <a:off x="320501" y="1875083"/>
            <a:ext cx="7011487" cy="1462708"/>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pPr>
              <a:lnSpc>
                <a:spcPct val="150000"/>
              </a:lnSpc>
            </a:pPr>
            <a:r>
              <a:rPr lang="en-GB" sz="2200" dirty="0">
                <a:latin typeface="Times New Roman" panose="02020603050405020304" pitchFamily="18" charset="0"/>
                <a:ea typeface="Microsoft YaHei" panose="020B0503020204020204" pitchFamily="34" charset="-122"/>
                <a:cs typeface="Times New Roman" panose="02020603050405020304" pitchFamily="18" charset="0"/>
              </a:rPr>
              <a:t>An Optimisation Approach to Planning Micro-logistics Centers for On-demand Food Delivery Service </a:t>
            </a:r>
          </a:p>
          <a:p>
            <a:pPr>
              <a:lnSpc>
                <a:spcPct val="150000"/>
              </a:lnSpc>
            </a:pPr>
            <a:r>
              <a:rPr lang="en-GB" sz="2200" dirty="0">
                <a:latin typeface="Times New Roman" panose="02020603050405020304" pitchFamily="18" charset="0"/>
                <a:ea typeface="Microsoft YaHei" panose="020B0503020204020204" pitchFamily="34" charset="-122"/>
                <a:cs typeface="Times New Roman" panose="02020603050405020304" pitchFamily="18" charset="0"/>
              </a:rPr>
              <a:t>with A Mixed Operational Model</a:t>
            </a:r>
          </a:p>
        </p:txBody>
      </p:sp>
      <p:pic>
        <p:nvPicPr>
          <p:cNvPr id="3" name="Picture Placeholder 21" descr="A large warehouse with bikes and boxes&#10;&#10;Description automatically generated">
            <a:extLst>
              <a:ext uri="{FF2B5EF4-FFF2-40B4-BE49-F238E27FC236}">
                <a16:creationId xmlns:a16="http://schemas.microsoft.com/office/drawing/2014/main" id="{288DE7FD-B4CC-1DB9-3041-501D417A13F2}"/>
              </a:ext>
            </a:extLst>
          </p:cNvPr>
          <p:cNvPicPr>
            <a:picLocks noChangeAspect="1"/>
          </p:cNvPicPr>
          <p:nvPr/>
        </p:nvPicPr>
        <p:blipFill>
          <a:blip r:embed="rId4"/>
          <a:srcRect l="5556" r="5556"/>
          <a:stretch>
            <a:fillRect/>
          </a:stretch>
        </p:blipFill>
        <p:spPr>
          <a:xfrm>
            <a:off x="7271028" y="0"/>
            <a:ext cx="4920972" cy="6858000"/>
          </a:xfrm>
          <a:prstGeom prst="rect">
            <a:avLst/>
          </a:prstGeom>
        </p:spPr>
      </p:pic>
      <p:sp>
        <p:nvSpPr>
          <p:cNvPr id="4" name="Tijdelijke aanduiding voor tekst 18">
            <a:extLst>
              <a:ext uri="{FF2B5EF4-FFF2-40B4-BE49-F238E27FC236}">
                <a16:creationId xmlns:a16="http://schemas.microsoft.com/office/drawing/2014/main" id="{1354B38D-C624-6695-37FE-62D5A6359511}"/>
              </a:ext>
            </a:extLst>
          </p:cNvPr>
          <p:cNvSpPr txBox="1"/>
          <p:nvPr/>
        </p:nvSpPr>
        <p:spPr>
          <a:xfrm>
            <a:off x="320501" y="613668"/>
            <a:ext cx="1351700" cy="563714"/>
          </a:xfrm>
          <a:prstGeom prst="rect">
            <a:avLst/>
          </a:prstGeom>
          <a:blipFill>
            <a:blip r:embed="rId5">
              <a:lum bright="100000"/>
              <a:extLst>
                <a:ext uri="{96DAC541-7B7A-43D3-8B79-37D633B846F1}">
                  <asvg:svgBlip xmlns:asvg="http://schemas.microsoft.com/office/drawing/2016/SVG/main" r:embed="rId6"/>
                </a:ext>
              </a:extLst>
            </a:blip>
            <a:srcRect/>
            <a:stretch>
              <a:fillRect t="53" b="53"/>
            </a:stretch>
          </a:blipFill>
        </p:spPr>
        <p:txBody>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100" kern="1200">
                <a:solidFill>
                  <a:schemeClr val="bg1"/>
                </a:solidFill>
                <a:latin typeface="+mn-lt"/>
                <a:ea typeface="+mn-ea"/>
                <a:cs typeface="+mn-cs"/>
              </a:defRPr>
            </a:lvl1pPr>
            <a:lvl2pPr marL="712788" indent="-350838"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Char char="•"/>
              <a:tabLst>
                <a:tab pos="712788" algn="l"/>
              </a:tabLst>
              <a:defRPr sz="2000" kern="1200">
                <a:solidFill>
                  <a:schemeClr val="tx2"/>
                </a:solidFill>
                <a:latin typeface="+mn-lt"/>
                <a:ea typeface="+mn-ea"/>
                <a:cs typeface="+mn-cs"/>
              </a:defRPr>
            </a:lvl2pPr>
            <a:lvl3pPr marL="0" indent="0" algn="l" defTabSz="914400" rtl="0" eaLnBrk="1" latinLnBrk="0" hangingPunct="1">
              <a:lnSpc>
                <a:spcPct val="90000"/>
              </a:lnSpc>
              <a:spcBef>
                <a:spcPts val="600"/>
              </a:spcBef>
              <a:spcAft>
                <a:spcPts val="600"/>
              </a:spcAft>
              <a:buClr>
                <a:schemeClr val="accent3"/>
              </a:buClr>
              <a:buFont typeface="Segoe UI Light" panose="020B0502040204020203" pitchFamily="34" charset="0"/>
              <a:buNone/>
              <a:defRPr sz="2000" kern="1200">
                <a:solidFill>
                  <a:schemeClr val="tx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3600" b="1" kern="1200">
                <a:solidFill>
                  <a:schemeClr val="tx2"/>
                </a:solidFill>
                <a:latin typeface="+mj-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400" b="0"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none" baseline="0">
                <a:solidFill>
                  <a:schemeClr val="tx1"/>
                </a:solidFill>
                <a:latin typeface="+mj-lt"/>
                <a:ea typeface="+mn-ea"/>
                <a:cs typeface="+mn-cs"/>
              </a:defRPr>
            </a:lvl6pPr>
            <a:lvl7pPr marL="361950" indent="-361950" algn="l" defTabSz="914400" rtl="0" eaLnBrk="1" latinLnBrk="0" hangingPunct="1">
              <a:lnSpc>
                <a:spcPct val="90000"/>
              </a:lnSpc>
              <a:spcBef>
                <a:spcPts val="600"/>
              </a:spcBef>
              <a:spcAft>
                <a:spcPts val="600"/>
              </a:spcAft>
              <a:buClr>
                <a:schemeClr val="accent1"/>
              </a:buClr>
              <a:buFont typeface="+mj-lt"/>
              <a:buAutoNum type="arabicPeriod"/>
              <a:tabLst/>
              <a:defRPr sz="2000" kern="1200">
                <a:solidFill>
                  <a:schemeClr val="tx1"/>
                </a:solidFill>
                <a:latin typeface="+mn-lt"/>
                <a:ea typeface="+mn-ea"/>
                <a:cs typeface="+mn-cs"/>
              </a:defRPr>
            </a:lvl7pPr>
            <a:lvl8pPr marL="361950" indent="-361950" algn="l" defTabSz="914400" rtl="0" eaLnBrk="1" latinLnBrk="0" hangingPunct="1">
              <a:lnSpc>
                <a:spcPct val="90000"/>
              </a:lnSpc>
              <a:spcBef>
                <a:spcPts val="600"/>
              </a:spcBef>
              <a:spcAft>
                <a:spcPts val="600"/>
              </a:spcAft>
              <a:buClr>
                <a:schemeClr val="accent1"/>
              </a:buClr>
              <a:buFont typeface="+mj-lt"/>
              <a:buAutoNum type="alphaLcPeriod"/>
              <a:defRPr sz="20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i="1" kern="1200">
                <a:solidFill>
                  <a:schemeClr val="tx1"/>
                </a:solidFill>
                <a:latin typeface="+mn-lt"/>
                <a:ea typeface="+mn-ea"/>
                <a:cs typeface="+mn-cs"/>
              </a:defRPr>
            </a:lvl9pPr>
          </a:lstStyle>
          <a:p>
            <a:r>
              <a:rPr lang="en-GB"/>
              <a:t> </a:t>
            </a:r>
            <a:endParaRPr lang="en-GB" dirty="0"/>
          </a:p>
        </p:txBody>
      </p:sp>
      <p:sp>
        <p:nvSpPr>
          <p:cNvPr id="6" name="Title 5">
            <a:extLst>
              <a:ext uri="{FF2B5EF4-FFF2-40B4-BE49-F238E27FC236}">
                <a16:creationId xmlns:a16="http://schemas.microsoft.com/office/drawing/2014/main" id="{FA6EE4BD-63C2-287B-BE76-7960D9972C75}"/>
              </a:ext>
            </a:extLst>
          </p:cNvPr>
          <p:cNvSpPr>
            <a:spLocks noGrp="1"/>
          </p:cNvSpPr>
          <p:nvPr>
            <p:ph type="title"/>
          </p:nvPr>
        </p:nvSpPr>
        <p:spPr/>
        <p:txBody>
          <a:bodyPr/>
          <a:lstStyle/>
          <a:p>
            <a:endParaRPr lang="en-US"/>
          </a:p>
        </p:txBody>
      </p:sp>
      <p:grpSp>
        <p:nvGrpSpPr>
          <p:cNvPr id="20" name="Group 19">
            <a:extLst>
              <a:ext uri="{FF2B5EF4-FFF2-40B4-BE49-F238E27FC236}">
                <a16:creationId xmlns:a16="http://schemas.microsoft.com/office/drawing/2014/main" id="{E120C3E0-FF72-F81C-3F07-D8343118D2F3}"/>
              </a:ext>
            </a:extLst>
          </p:cNvPr>
          <p:cNvGrpSpPr/>
          <p:nvPr/>
        </p:nvGrpSpPr>
        <p:grpSpPr>
          <a:xfrm>
            <a:off x="1830647" y="492292"/>
            <a:ext cx="942109" cy="779834"/>
            <a:chOff x="4229838" y="768584"/>
            <a:chExt cx="1613477" cy="1434699"/>
          </a:xfrm>
        </p:grpSpPr>
        <p:sp>
          <p:nvSpPr>
            <p:cNvPr id="18" name="Rectangle 17">
              <a:extLst>
                <a:ext uri="{FF2B5EF4-FFF2-40B4-BE49-F238E27FC236}">
                  <a16:creationId xmlns:a16="http://schemas.microsoft.com/office/drawing/2014/main" id="{229575F6-798C-B03B-CC20-F748340B0400}"/>
                </a:ext>
              </a:extLst>
            </p:cNvPr>
            <p:cNvSpPr/>
            <p:nvPr/>
          </p:nvSpPr>
          <p:spPr>
            <a:xfrm>
              <a:off x="4313395" y="872836"/>
              <a:ext cx="1446364" cy="1226196"/>
            </a:xfrm>
            <a:prstGeom prst="rect">
              <a:avLst/>
            </a:prstGeom>
            <a:ln>
              <a:no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endParaRPr lang="en-US" sz="1600" dirty="0" err="1"/>
            </a:p>
          </p:txBody>
        </p:sp>
        <p:pic>
          <p:nvPicPr>
            <p:cNvPr id="15" name="Picture 14" descr="A logo with text on it&#10;&#10;Description automatically generated">
              <a:extLst>
                <a:ext uri="{FF2B5EF4-FFF2-40B4-BE49-F238E27FC236}">
                  <a16:creationId xmlns:a16="http://schemas.microsoft.com/office/drawing/2014/main" id="{DC33709D-EEAF-6EF0-D1E5-54483E105E5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4229838" y="768584"/>
              <a:ext cx="1613477" cy="1434699"/>
            </a:xfrm>
            <a:prstGeom prst="rect">
              <a:avLst/>
            </a:prstGeom>
          </p:spPr>
        </p:pic>
      </p:grpSp>
      <p:sp>
        <p:nvSpPr>
          <p:cNvPr id="21" name="TextBox 20">
            <a:extLst>
              <a:ext uri="{FF2B5EF4-FFF2-40B4-BE49-F238E27FC236}">
                <a16:creationId xmlns:a16="http://schemas.microsoft.com/office/drawing/2014/main" id="{808A4D6D-5FA5-2A51-384F-1310B057D30F}"/>
              </a:ext>
            </a:extLst>
          </p:cNvPr>
          <p:cNvSpPr txBox="1"/>
          <p:nvPr/>
        </p:nvSpPr>
        <p:spPr>
          <a:xfrm>
            <a:off x="320501" y="4167578"/>
            <a:ext cx="2761766" cy="1902715"/>
          </a:xfrm>
          <a:prstGeom prst="rect">
            <a:avLst/>
          </a:prstGeom>
          <a:noFill/>
        </p:spPr>
        <p:txBody>
          <a:bodyPr wrap="square" lIns="0" tIns="0" rIns="0" bIns="0" rtlCol="0">
            <a:noAutofit/>
          </a:bodyPr>
          <a:lstStyle/>
          <a:p>
            <a:pPr algn="l">
              <a:lnSpc>
                <a:spcPct val="90000"/>
              </a:lnSpc>
              <a:spcBef>
                <a:spcPts val="600"/>
              </a:spcBef>
              <a:spcAft>
                <a:spcPts val="600"/>
              </a:spcAft>
            </a:pPr>
            <a:r>
              <a:rPr lang="en-US" sz="1600" b="1"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Master Thesis Defense</a:t>
            </a:r>
          </a:p>
          <a:p>
            <a:pPr algn="l">
              <a:lnSpc>
                <a:spcPct val="90000"/>
              </a:lnSpc>
              <a:spcBef>
                <a:spcPts val="600"/>
              </a:spcBef>
              <a:spcAft>
                <a:spcPts val="600"/>
              </a:spcAft>
            </a:pPr>
            <a:r>
              <a:rPr lang="en-US" sz="1600" b="1"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Yuchen QI</a:t>
            </a:r>
          </a:p>
          <a:p>
            <a:pPr algn="l">
              <a:lnSpc>
                <a:spcPct val="90000"/>
              </a:lnSpc>
              <a:spcBef>
                <a:spcPts val="600"/>
              </a:spcBef>
              <a:spcAft>
                <a:spcPts val="600"/>
              </a:spcAft>
            </a:pPr>
            <a:endParaRPr lang="en-US" b="1"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a:p>
            <a:pPr algn="l">
              <a:lnSpc>
                <a:spcPct val="90000"/>
              </a:lnSpc>
              <a:spcBef>
                <a:spcPts val="600"/>
              </a:spcBef>
              <a:spcAft>
                <a:spcPts val="600"/>
              </a:spcAft>
            </a:pPr>
            <a:r>
              <a:rPr lang="en-US" sz="1600" b="1"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30-08-2024</a:t>
            </a:r>
          </a:p>
        </p:txBody>
      </p:sp>
      <p:sp>
        <p:nvSpPr>
          <p:cNvPr id="23" name="TextBox 22">
            <a:extLst>
              <a:ext uri="{FF2B5EF4-FFF2-40B4-BE49-F238E27FC236}">
                <a16:creationId xmlns:a16="http://schemas.microsoft.com/office/drawing/2014/main" id="{200E120B-36CB-EBD9-6BC9-AB042D7D57B0}"/>
              </a:ext>
            </a:extLst>
          </p:cNvPr>
          <p:cNvSpPr txBox="1"/>
          <p:nvPr/>
        </p:nvSpPr>
        <p:spPr>
          <a:xfrm>
            <a:off x="7518400" y="-1178560"/>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US" sz="1600" dirty="0" err="1"/>
          </a:p>
        </p:txBody>
      </p:sp>
      <p:sp>
        <p:nvSpPr>
          <p:cNvPr id="2" name="Slide Number Placeholder 1">
            <a:extLst>
              <a:ext uri="{FF2B5EF4-FFF2-40B4-BE49-F238E27FC236}">
                <a16:creationId xmlns:a16="http://schemas.microsoft.com/office/drawing/2014/main" id="{9DCEFB32-013C-0944-3F40-FE257F975922}"/>
              </a:ext>
            </a:extLst>
          </p:cNvPr>
          <p:cNvSpPr>
            <a:spLocks noGrp="1"/>
          </p:cNvSpPr>
          <p:nvPr>
            <p:ph type="sldNum" sz="quarter" idx="12"/>
          </p:nvPr>
        </p:nvSpPr>
        <p:spPr/>
        <p:txBody>
          <a:bodyPr/>
          <a:lstStyle/>
          <a:p>
            <a:fld id="{9E843DB9-9987-4157-AB9C-CEA8D7D910BB}" type="slidenum">
              <a:rPr lang="en-GB" smtClean="0"/>
              <a:pPr/>
              <a:t>1</a:t>
            </a:fld>
            <a:endParaRPr lang="en-GB" dirty="0"/>
          </a:p>
        </p:txBody>
      </p:sp>
    </p:spTree>
    <p:custDataLst>
      <p:tags r:id="rId1"/>
    </p:custDataLst>
    <p:extLst>
      <p:ext uri="{BB962C8B-B14F-4D97-AF65-F5344CB8AC3E}">
        <p14:creationId xmlns:p14="http://schemas.microsoft.com/office/powerpoint/2010/main" val="389329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traight Arrow Connector 2"/>
          <p:cNvSpPr/>
          <p:nvPr/>
        </p:nvSpPr>
        <p:spPr>
          <a:xfrm>
            <a:off x="1410354" y="2368347"/>
            <a:ext cx="9340542" cy="1"/>
          </a:xfrm>
          <a:prstGeom prst="line">
            <a:avLst/>
          </a:prstGeom>
          <a:ln w="25400">
            <a:solidFill>
              <a:srgbClr val="000000"/>
            </a:solidFill>
            <a:tailEnd type="triangle"/>
          </a:ln>
        </p:spPr>
        <p:txBody>
          <a:bodyPr lIns="45718" tIns="45718" rIns="45718" bIns="45718"/>
          <a:lstStyle/>
          <a:p>
            <a:endParaRPr/>
          </a:p>
        </p:txBody>
      </p:sp>
      <p:sp>
        <p:nvSpPr>
          <p:cNvPr id="397" name="Straight Arrow Connector 3"/>
          <p:cNvSpPr/>
          <p:nvPr/>
        </p:nvSpPr>
        <p:spPr>
          <a:xfrm flipV="1">
            <a:off x="1503710" y="2462341"/>
            <a:ext cx="1" cy="244699"/>
          </a:xfrm>
          <a:prstGeom prst="line">
            <a:avLst/>
          </a:prstGeom>
          <a:ln w="25400">
            <a:solidFill>
              <a:srgbClr val="000000"/>
            </a:solidFill>
            <a:tailEnd type="triangle"/>
          </a:ln>
        </p:spPr>
        <p:txBody>
          <a:bodyPr lIns="45718" tIns="45718" rIns="45718" bIns="45718"/>
          <a:lstStyle/>
          <a:p>
            <a:endParaRPr/>
          </a:p>
        </p:txBody>
      </p:sp>
      <p:sp>
        <p:nvSpPr>
          <p:cNvPr id="398" name="TextBox 4"/>
          <p:cNvSpPr txBox="1"/>
          <p:nvPr/>
        </p:nvSpPr>
        <p:spPr>
          <a:xfrm>
            <a:off x="1085789" y="2797192"/>
            <a:ext cx="1157812"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Shift Start</a:t>
            </a:r>
          </a:p>
        </p:txBody>
      </p:sp>
      <p:sp>
        <p:nvSpPr>
          <p:cNvPr id="399" name="TextBox 5"/>
          <p:cNvSpPr txBox="1"/>
          <p:nvPr/>
        </p:nvSpPr>
        <p:spPr>
          <a:xfrm>
            <a:off x="10124766" y="2862976"/>
            <a:ext cx="1157812"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Shift End</a:t>
            </a:r>
          </a:p>
        </p:txBody>
      </p:sp>
      <p:sp>
        <p:nvSpPr>
          <p:cNvPr id="400" name="Straight Arrow Connector 6"/>
          <p:cNvSpPr/>
          <p:nvPr/>
        </p:nvSpPr>
        <p:spPr>
          <a:xfrm flipV="1">
            <a:off x="10703671" y="2528125"/>
            <a:ext cx="1" cy="244699"/>
          </a:xfrm>
          <a:prstGeom prst="line">
            <a:avLst/>
          </a:prstGeom>
          <a:ln w="25400">
            <a:solidFill>
              <a:srgbClr val="000000"/>
            </a:solidFill>
            <a:tailEnd type="triangle"/>
          </a:ln>
        </p:spPr>
        <p:txBody>
          <a:bodyPr lIns="45718" tIns="45718" rIns="45718" bIns="45718"/>
          <a:lstStyle/>
          <a:p>
            <a:endParaRPr/>
          </a:p>
        </p:txBody>
      </p:sp>
      <p:sp>
        <p:nvSpPr>
          <p:cNvPr id="518" name="Straight Arrow Connector 3"/>
          <p:cNvSpPr/>
          <p:nvPr/>
        </p:nvSpPr>
        <p:spPr>
          <a:xfrm flipV="1">
            <a:off x="3771049" y="2484659"/>
            <a:ext cx="1" cy="244699"/>
          </a:xfrm>
          <a:prstGeom prst="line">
            <a:avLst/>
          </a:prstGeom>
          <a:ln w="25400">
            <a:solidFill>
              <a:srgbClr val="000000"/>
            </a:solidFill>
            <a:tailEnd type="triangle"/>
          </a:ln>
        </p:spPr>
        <p:txBody>
          <a:bodyPr lIns="45718" tIns="45718" rIns="45718" bIns="45718"/>
          <a:lstStyle/>
          <a:p>
            <a:endParaRPr/>
          </a:p>
        </p:txBody>
      </p:sp>
      <p:sp>
        <p:nvSpPr>
          <p:cNvPr id="519" name="TextBox 4"/>
          <p:cNvSpPr txBox="1"/>
          <p:nvPr/>
        </p:nvSpPr>
        <p:spPr>
          <a:xfrm>
            <a:off x="2947460" y="2797192"/>
            <a:ext cx="2605063"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Start First Delivery</a:t>
            </a:r>
          </a:p>
        </p:txBody>
      </p:sp>
      <p:sp>
        <p:nvSpPr>
          <p:cNvPr id="520" name="Straight Arrow Connector 3"/>
          <p:cNvSpPr/>
          <p:nvPr/>
        </p:nvSpPr>
        <p:spPr>
          <a:xfrm flipV="1">
            <a:off x="8748718" y="2484659"/>
            <a:ext cx="1" cy="244699"/>
          </a:xfrm>
          <a:prstGeom prst="line">
            <a:avLst/>
          </a:prstGeom>
          <a:ln w="25400">
            <a:solidFill>
              <a:srgbClr val="000000"/>
            </a:solidFill>
            <a:tailEnd type="triangle"/>
          </a:ln>
        </p:spPr>
        <p:txBody>
          <a:bodyPr lIns="45718" tIns="45718" rIns="45718" bIns="45718"/>
          <a:lstStyle/>
          <a:p>
            <a:endParaRPr/>
          </a:p>
        </p:txBody>
      </p:sp>
      <p:sp>
        <p:nvSpPr>
          <p:cNvPr id="521" name="TextBox 4"/>
          <p:cNvSpPr txBox="1"/>
          <p:nvPr/>
        </p:nvSpPr>
        <p:spPr>
          <a:xfrm>
            <a:off x="7842899" y="2862976"/>
            <a:ext cx="2052848"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End Last Delivery</a:t>
            </a:r>
          </a:p>
        </p:txBody>
      </p:sp>
      <p:sp>
        <p:nvSpPr>
          <p:cNvPr id="523" name="TextBox 4"/>
          <p:cNvSpPr txBox="1"/>
          <p:nvPr/>
        </p:nvSpPr>
        <p:spPr>
          <a:xfrm>
            <a:off x="1469031" y="3273055"/>
            <a:ext cx="2605063"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rPr dirty="0"/>
              <a:t>Non-productive Legs</a:t>
            </a:r>
          </a:p>
        </p:txBody>
      </p:sp>
      <p:sp>
        <p:nvSpPr>
          <p:cNvPr id="524" name="TextBox 4"/>
          <p:cNvSpPr txBox="1"/>
          <p:nvPr/>
        </p:nvSpPr>
        <p:spPr>
          <a:xfrm>
            <a:off x="8650191" y="3303791"/>
            <a:ext cx="2605064"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Non-productive Legs</a:t>
            </a:r>
          </a:p>
        </p:txBody>
      </p:sp>
      <p:sp>
        <p:nvSpPr>
          <p:cNvPr id="525" name="TextBox 4"/>
          <p:cNvSpPr txBox="1"/>
          <p:nvPr/>
        </p:nvSpPr>
        <p:spPr>
          <a:xfrm>
            <a:off x="5220778" y="1113893"/>
            <a:ext cx="184257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a:latin typeface="Arial"/>
                <a:ea typeface="Arial"/>
                <a:cs typeface="Arial"/>
                <a:sym typeface="Arial"/>
              </a:defRPr>
            </a:lvl1pPr>
          </a:lstStyle>
          <a:p>
            <a:r>
              <a:rPr dirty="0"/>
              <a:t>Paid by Platform</a:t>
            </a:r>
          </a:p>
        </p:txBody>
      </p:sp>
      <p:sp>
        <p:nvSpPr>
          <p:cNvPr id="2" name="TextBox 1">
            <a:extLst>
              <a:ext uri="{FF2B5EF4-FFF2-40B4-BE49-F238E27FC236}">
                <a16:creationId xmlns:a16="http://schemas.microsoft.com/office/drawing/2014/main" id="{AC4F4A9B-A7A1-F2C8-0746-5ACB6E6984FB}"/>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5</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grpSp>
        <p:nvGrpSpPr>
          <p:cNvPr id="3" name="Group 2">
            <a:extLst>
              <a:ext uri="{FF2B5EF4-FFF2-40B4-BE49-F238E27FC236}">
                <a16:creationId xmlns:a16="http://schemas.microsoft.com/office/drawing/2014/main" id="{3DD94EEB-EC60-40D6-AB5A-4056A145CFED}"/>
              </a:ext>
            </a:extLst>
          </p:cNvPr>
          <p:cNvGrpSpPr/>
          <p:nvPr/>
        </p:nvGrpSpPr>
        <p:grpSpPr>
          <a:xfrm>
            <a:off x="9880134" y="3952487"/>
            <a:ext cx="1955638" cy="1808154"/>
            <a:chOff x="0" y="0"/>
            <a:chExt cx="1913688" cy="1743745"/>
          </a:xfrm>
        </p:grpSpPr>
        <p:pic>
          <p:nvPicPr>
            <p:cNvPr id="4" name="Picture 3" descr="Picture 254">
              <a:extLst>
                <a:ext uri="{FF2B5EF4-FFF2-40B4-BE49-F238E27FC236}">
                  <a16:creationId xmlns:a16="http://schemas.microsoft.com/office/drawing/2014/main" id="{AEFDB100-521C-EBC8-1F59-4337BBD493B6}"/>
                </a:ext>
              </a:extLst>
            </p:cNvPr>
            <p:cNvPicPr>
              <a:picLocks noChangeAspect="1"/>
            </p:cNvPicPr>
            <p:nvPr/>
          </p:nvPicPr>
          <p:blipFill>
            <a:blip r:embed="rId3"/>
            <a:stretch>
              <a:fillRect/>
            </a:stretch>
          </p:blipFill>
          <p:spPr>
            <a:xfrm>
              <a:off x="0" y="0"/>
              <a:ext cx="1913688" cy="1743745"/>
            </a:xfrm>
            <a:prstGeom prst="rect">
              <a:avLst/>
            </a:prstGeom>
            <a:ln w="12700" cap="flat">
              <a:noFill/>
              <a:miter lim="400000"/>
            </a:ln>
            <a:effectLst/>
          </p:spPr>
        </p:pic>
        <p:sp>
          <p:nvSpPr>
            <p:cNvPr id="5" name="Hexagon 255">
              <a:extLst>
                <a:ext uri="{FF2B5EF4-FFF2-40B4-BE49-F238E27FC236}">
                  <a16:creationId xmlns:a16="http://schemas.microsoft.com/office/drawing/2014/main" id="{B569130F-D176-EAA0-086A-620A0131D6E2}"/>
                </a:ext>
              </a:extLst>
            </p:cNvPr>
            <p:cNvSpPr/>
            <p:nvPr/>
          </p:nvSpPr>
          <p:spPr>
            <a:xfrm rot="16200000">
              <a:off x="1521829" y="371820"/>
              <a:ext cx="198896" cy="165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492" y="0"/>
                  </a:lnTo>
                  <a:lnTo>
                    <a:pt x="17108" y="0"/>
                  </a:lnTo>
                  <a:lnTo>
                    <a:pt x="21600" y="10800"/>
                  </a:lnTo>
                  <a:lnTo>
                    <a:pt x="17108" y="21600"/>
                  </a:lnTo>
                  <a:lnTo>
                    <a:pt x="4492"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 name="Hexagon 256">
              <a:extLst>
                <a:ext uri="{FF2B5EF4-FFF2-40B4-BE49-F238E27FC236}">
                  <a16:creationId xmlns:a16="http://schemas.microsoft.com/office/drawing/2014/main" id="{C089E337-7222-9919-D7DC-562A1B978C8E}"/>
                </a:ext>
              </a:extLst>
            </p:cNvPr>
            <p:cNvSpPr/>
            <p:nvPr/>
          </p:nvSpPr>
          <p:spPr>
            <a:xfrm rot="16200000">
              <a:off x="1437896" y="1198286"/>
              <a:ext cx="198896" cy="165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492" y="0"/>
                  </a:lnTo>
                  <a:lnTo>
                    <a:pt x="17108" y="0"/>
                  </a:lnTo>
                  <a:lnTo>
                    <a:pt x="21600" y="10800"/>
                  </a:lnTo>
                  <a:lnTo>
                    <a:pt x="17108" y="21600"/>
                  </a:lnTo>
                  <a:lnTo>
                    <a:pt x="4492"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 name="Hexagon 257">
              <a:extLst>
                <a:ext uri="{FF2B5EF4-FFF2-40B4-BE49-F238E27FC236}">
                  <a16:creationId xmlns:a16="http://schemas.microsoft.com/office/drawing/2014/main" id="{FAB18456-DF28-7FFE-EAD7-9CA7BBDED7B8}"/>
                </a:ext>
              </a:extLst>
            </p:cNvPr>
            <p:cNvSpPr/>
            <p:nvPr/>
          </p:nvSpPr>
          <p:spPr>
            <a:xfrm rot="1842638">
              <a:off x="365881" y="862290"/>
              <a:ext cx="187431" cy="1755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058" y="0"/>
                  </a:lnTo>
                  <a:lnTo>
                    <a:pt x="16542" y="0"/>
                  </a:lnTo>
                  <a:lnTo>
                    <a:pt x="21600" y="10800"/>
                  </a:lnTo>
                  <a:lnTo>
                    <a:pt x="16542" y="21600"/>
                  </a:lnTo>
                  <a:lnTo>
                    <a:pt x="5058"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8" name="Group 7">
            <a:extLst>
              <a:ext uri="{FF2B5EF4-FFF2-40B4-BE49-F238E27FC236}">
                <a16:creationId xmlns:a16="http://schemas.microsoft.com/office/drawing/2014/main" id="{FD0A8A10-986D-1DD0-714E-9BCA23228778}"/>
              </a:ext>
            </a:extLst>
          </p:cNvPr>
          <p:cNvGrpSpPr/>
          <p:nvPr/>
        </p:nvGrpSpPr>
        <p:grpSpPr>
          <a:xfrm>
            <a:off x="1098566" y="3923702"/>
            <a:ext cx="2098879" cy="1743760"/>
            <a:chOff x="15588" y="0"/>
            <a:chExt cx="2098878" cy="1743758"/>
          </a:xfrm>
        </p:grpSpPr>
        <p:pic>
          <p:nvPicPr>
            <p:cNvPr id="9" name="Picture 8" descr="Picture 8">
              <a:extLst>
                <a:ext uri="{FF2B5EF4-FFF2-40B4-BE49-F238E27FC236}">
                  <a16:creationId xmlns:a16="http://schemas.microsoft.com/office/drawing/2014/main" id="{667B181A-8E6D-CB15-8841-A99CB66915FA}"/>
                </a:ext>
              </a:extLst>
            </p:cNvPr>
            <p:cNvPicPr>
              <a:picLocks noChangeAspect="1"/>
            </p:cNvPicPr>
            <p:nvPr/>
          </p:nvPicPr>
          <p:blipFill>
            <a:blip r:embed="rId3"/>
            <a:stretch>
              <a:fillRect/>
            </a:stretch>
          </p:blipFill>
          <p:spPr>
            <a:xfrm>
              <a:off x="15588" y="0"/>
              <a:ext cx="2098878" cy="1743758"/>
            </a:xfrm>
            <a:prstGeom prst="rect">
              <a:avLst/>
            </a:prstGeom>
            <a:ln w="12700" cap="flat">
              <a:noFill/>
              <a:miter lim="400000"/>
            </a:ln>
            <a:effectLst/>
          </p:spPr>
        </p:pic>
        <p:grpSp>
          <p:nvGrpSpPr>
            <p:cNvPr id="10" name="Group 9">
              <a:extLst>
                <a:ext uri="{FF2B5EF4-FFF2-40B4-BE49-F238E27FC236}">
                  <a16:creationId xmlns:a16="http://schemas.microsoft.com/office/drawing/2014/main" id="{7B172E79-9371-FE73-7519-B9AEFA3C0EE9}"/>
                </a:ext>
              </a:extLst>
            </p:cNvPr>
            <p:cNvGrpSpPr/>
            <p:nvPr/>
          </p:nvGrpSpPr>
          <p:grpSpPr>
            <a:xfrm>
              <a:off x="1312308" y="30569"/>
              <a:ext cx="772343" cy="859449"/>
              <a:chOff x="-1" y="0"/>
              <a:chExt cx="772343" cy="859449"/>
            </a:xfrm>
          </p:grpSpPr>
          <p:sp>
            <p:nvSpPr>
              <p:cNvPr id="47" name="Hexagon 46">
                <a:extLst>
                  <a:ext uri="{FF2B5EF4-FFF2-40B4-BE49-F238E27FC236}">
                    <a16:creationId xmlns:a16="http://schemas.microsoft.com/office/drawing/2014/main" id="{D8CB12D1-A8CD-4A34-C5A4-D840B258F545}"/>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8" name="Hexagon 47">
                <a:extLst>
                  <a:ext uri="{FF2B5EF4-FFF2-40B4-BE49-F238E27FC236}">
                    <a16:creationId xmlns:a16="http://schemas.microsoft.com/office/drawing/2014/main" id="{E0A46677-5E05-4023-0DA8-5D65DDAA966E}"/>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9" name="Hexagon 48">
                <a:extLst>
                  <a:ext uri="{FF2B5EF4-FFF2-40B4-BE49-F238E27FC236}">
                    <a16:creationId xmlns:a16="http://schemas.microsoft.com/office/drawing/2014/main" id="{F000A92E-819E-0570-834E-A0E7F39B3419}"/>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0" name="Hexagon 49">
                <a:extLst>
                  <a:ext uri="{FF2B5EF4-FFF2-40B4-BE49-F238E27FC236}">
                    <a16:creationId xmlns:a16="http://schemas.microsoft.com/office/drawing/2014/main" id="{B33E2FA2-C8CA-25E9-54E9-D6D9C9AEAD3C}"/>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1" name="Hexagon 50">
                <a:extLst>
                  <a:ext uri="{FF2B5EF4-FFF2-40B4-BE49-F238E27FC236}">
                    <a16:creationId xmlns:a16="http://schemas.microsoft.com/office/drawing/2014/main" id="{A78F424F-14F2-C19C-184B-2CBE1DF0DAA4}"/>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2" name="Hexagon 51">
                <a:extLst>
                  <a:ext uri="{FF2B5EF4-FFF2-40B4-BE49-F238E27FC236}">
                    <a16:creationId xmlns:a16="http://schemas.microsoft.com/office/drawing/2014/main" id="{2A78E915-4904-90AC-8C8C-AA7DB8C6BA90}"/>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3" name="Hexagon 52">
                <a:extLst>
                  <a:ext uri="{FF2B5EF4-FFF2-40B4-BE49-F238E27FC236}">
                    <a16:creationId xmlns:a16="http://schemas.microsoft.com/office/drawing/2014/main" id="{F510C62A-0014-D37A-09AE-45304088A154}"/>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 name="Hexagon 53">
                <a:extLst>
                  <a:ext uri="{FF2B5EF4-FFF2-40B4-BE49-F238E27FC236}">
                    <a16:creationId xmlns:a16="http://schemas.microsoft.com/office/drawing/2014/main" id="{798BD368-8980-4B89-1F6F-4504A7D301BC}"/>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 name="Hexagon 54">
                <a:extLst>
                  <a:ext uri="{FF2B5EF4-FFF2-40B4-BE49-F238E27FC236}">
                    <a16:creationId xmlns:a16="http://schemas.microsoft.com/office/drawing/2014/main" id="{C80A09AE-EAD7-BF60-BA11-9895AAFA6445}"/>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 name="Hexagon 55">
                <a:extLst>
                  <a:ext uri="{FF2B5EF4-FFF2-40B4-BE49-F238E27FC236}">
                    <a16:creationId xmlns:a16="http://schemas.microsoft.com/office/drawing/2014/main" id="{2DF221F2-7304-99FB-F20D-B8AC72C0D064}"/>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7" name="Hexagon 56">
                <a:extLst>
                  <a:ext uri="{FF2B5EF4-FFF2-40B4-BE49-F238E27FC236}">
                    <a16:creationId xmlns:a16="http://schemas.microsoft.com/office/drawing/2014/main" id="{A698C0A2-50F4-E2BA-260D-6595E02CBD13}"/>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8" name="Hexagon 57">
                <a:extLst>
                  <a:ext uri="{FF2B5EF4-FFF2-40B4-BE49-F238E27FC236}">
                    <a16:creationId xmlns:a16="http://schemas.microsoft.com/office/drawing/2014/main" id="{CF5B013B-A8ED-0793-45C4-9F8CA9CC9449}"/>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9" name="Hexagon 58">
                <a:extLst>
                  <a:ext uri="{FF2B5EF4-FFF2-40B4-BE49-F238E27FC236}">
                    <a16:creationId xmlns:a16="http://schemas.microsoft.com/office/drawing/2014/main" id="{A2AD1606-7E0C-3D2E-245F-899158CF4CC4}"/>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0" name="Hexagon 59">
                <a:extLst>
                  <a:ext uri="{FF2B5EF4-FFF2-40B4-BE49-F238E27FC236}">
                    <a16:creationId xmlns:a16="http://schemas.microsoft.com/office/drawing/2014/main" id="{E671C1B6-EC80-456D-2198-FE9CBACFCB63}"/>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1" name="Hexagon 60">
                <a:extLst>
                  <a:ext uri="{FF2B5EF4-FFF2-40B4-BE49-F238E27FC236}">
                    <a16:creationId xmlns:a16="http://schemas.microsoft.com/office/drawing/2014/main" id="{55889940-0F42-49C1-73DA-B89AC01B52B8}"/>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2" name="Hexagon 61">
                <a:extLst>
                  <a:ext uri="{FF2B5EF4-FFF2-40B4-BE49-F238E27FC236}">
                    <a16:creationId xmlns:a16="http://schemas.microsoft.com/office/drawing/2014/main" id="{17332E33-8CDA-8132-3877-7363C53C8F9E}"/>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3" name="Hexagon 62">
                <a:extLst>
                  <a:ext uri="{FF2B5EF4-FFF2-40B4-BE49-F238E27FC236}">
                    <a16:creationId xmlns:a16="http://schemas.microsoft.com/office/drawing/2014/main" id="{AD40076F-B648-A27E-4DAA-FC36F201E4DC}"/>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11" name="Group 10">
              <a:extLst>
                <a:ext uri="{FF2B5EF4-FFF2-40B4-BE49-F238E27FC236}">
                  <a16:creationId xmlns:a16="http://schemas.microsoft.com/office/drawing/2014/main" id="{E4B380BB-0285-23FC-E740-E8A65C26DE87}"/>
                </a:ext>
              </a:extLst>
            </p:cNvPr>
            <p:cNvGrpSpPr/>
            <p:nvPr/>
          </p:nvGrpSpPr>
          <p:grpSpPr>
            <a:xfrm>
              <a:off x="1212490" y="844083"/>
              <a:ext cx="772343" cy="859449"/>
              <a:chOff x="-1" y="0"/>
              <a:chExt cx="772343" cy="859449"/>
            </a:xfrm>
          </p:grpSpPr>
          <p:sp>
            <p:nvSpPr>
              <p:cNvPr id="30" name="Hexagon 29">
                <a:extLst>
                  <a:ext uri="{FF2B5EF4-FFF2-40B4-BE49-F238E27FC236}">
                    <a16:creationId xmlns:a16="http://schemas.microsoft.com/office/drawing/2014/main" id="{1DD94F9E-62AE-7740-CED9-416053CC72D2}"/>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1" name="Hexagon 30">
                <a:extLst>
                  <a:ext uri="{FF2B5EF4-FFF2-40B4-BE49-F238E27FC236}">
                    <a16:creationId xmlns:a16="http://schemas.microsoft.com/office/drawing/2014/main" id="{FE8FB00F-2838-7804-0896-AAF69748CC78}"/>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2" name="Hexagon 31">
                <a:extLst>
                  <a:ext uri="{FF2B5EF4-FFF2-40B4-BE49-F238E27FC236}">
                    <a16:creationId xmlns:a16="http://schemas.microsoft.com/office/drawing/2014/main" id="{38166813-2E3C-76B8-3E36-82C512702010}"/>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3" name="Hexagon 32">
                <a:extLst>
                  <a:ext uri="{FF2B5EF4-FFF2-40B4-BE49-F238E27FC236}">
                    <a16:creationId xmlns:a16="http://schemas.microsoft.com/office/drawing/2014/main" id="{B00A259D-181B-579A-E8F1-ECC46CCF2907}"/>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4" name="Hexagon 33">
                <a:extLst>
                  <a:ext uri="{FF2B5EF4-FFF2-40B4-BE49-F238E27FC236}">
                    <a16:creationId xmlns:a16="http://schemas.microsoft.com/office/drawing/2014/main" id="{79064C23-6A81-16DE-9336-A75E0558B566}"/>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5" name="Hexagon 34">
                <a:extLst>
                  <a:ext uri="{FF2B5EF4-FFF2-40B4-BE49-F238E27FC236}">
                    <a16:creationId xmlns:a16="http://schemas.microsoft.com/office/drawing/2014/main" id="{F11D456B-B114-77E0-6202-6FEE8A6217B1}"/>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6" name="Hexagon 35">
                <a:extLst>
                  <a:ext uri="{FF2B5EF4-FFF2-40B4-BE49-F238E27FC236}">
                    <a16:creationId xmlns:a16="http://schemas.microsoft.com/office/drawing/2014/main" id="{66F8CE30-6E22-A192-41B9-1CB8798584CB}"/>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7" name="Hexagon 36">
                <a:extLst>
                  <a:ext uri="{FF2B5EF4-FFF2-40B4-BE49-F238E27FC236}">
                    <a16:creationId xmlns:a16="http://schemas.microsoft.com/office/drawing/2014/main" id="{980C7445-DBD6-716A-CB46-87EDAE889707}"/>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8" name="Hexagon 37">
                <a:extLst>
                  <a:ext uri="{FF2B5EF4-FFF2-40B4-BE49-F238E27FC236}">
                    <a16:creationId xmlns:a16="http://schemas.microsoft.com/office/drawing/2014/main" id="{E33086FF-62FC-7F3B-E199-A193F851EE7B}"/>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9" name="Hexagon 38">
                <a:extLst>
                  <a:ext uri="{FF2B5EF4-FFF2-40B4-BE49-F238E27FC236}">
                    <a16:creationId xmlns:a16="http://schemas.microsoft.com/office/drawing/2014/main" id="{CC1FD20A-6E85-639C-EB5A-90467E772DFC}"/>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0" name="Hexagon 39">
                <a:extLst>
                  <a:ext uri="{FF2B5EF4-FFF2-40B4-BE49-F238E27FC236}">
                    <a16:creationId xmlns:a16="http://schemas.microsoft.com/office/drawing/2014/main" id="{9FE815BA-8A19-13C4-0281-5F36EBD80BB4}"/>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1" name="Hexagon 40">
                <a:extLst>
                  <a:ext uri="{FF2B5EF4-FFF2-40B4-BE49-F238E27FC236}">
                    <a16:creationId xmlns:a16="http://schemas.microsoft.com/office/drawing/2014/main" id="{EBD37C04-A2FC-ED4C-34E7-6C519FA058AF}"/>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2" name="Hexagon 41">
                <a:extLst>
                  <a:ext uri="{FF2B5EF4-FFF2-40B4-BE49-F238E27FC236}">
                    <a16:creationId xmlns:a16="http://schemas.microsoft.com/office/drawing/2014/main" id="{DC1DFA62-67A5-3025-2A59-EEFA7E55BD1F}"/>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3" name="Hexagon 42">
                <a:extLst>
                  <a:ext uri="{FF2B5EF4-FFF2-40B4-BE49-F238E27FC236}">
                    <a16:creationId xmlns:a16="http://schemas.microsoft.com/office/drawing/2014/main" id="{45935A0A-3424-C1CA-06AA-BBB7600D8303}"/>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4" name="Hexagon 43">
                <a:extLst>
                  <a:ext uri="{FF2B5EF4-FFF2-40B4-BE49-F238E27FC236}">
                    <a16:creationId xmlns:a16="http://schemas.microsoft.com/office/drawing/2014/main" id="{8D177D4D-A2AA-F594-16D5-939041F5B143}"/>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5" name="Hexagon 44">
                <a:extLst>
                  <a:ext uri="{FF2B5EF4-FFF2-40B4-BE49-F238E27FC236}">
                    <a16:creationId xmlns:a16="http://schemas.microsoft.com/office/drawing/2014/main" id="{40F52961-033F-0152-0B21-9675FF7DA9A6}"/>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6" name="Hexagon 45">
                <a:extLst>
                  <a:ext uri="{FF2B5EF4-FFF2-40B4-BE49-F238E27FC236}">
                    <a16:creationId xmlns:a16="http://schemas.microsoft.com/office/drawing/2014/main" id="{FE700C6C-D706-4AE1-EAD6-5C3C27E98E14}"/>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12" name="Group 11">
              <a:extLst>
                <a:ext uri="{FF2B5EF4-FFF2-40B4-BE49-F238E27FC236}">
                  <a16:creationId xmlns:a16="http://schemas.microsoft.com/office/drawing/2014/main" id="{1760F98C-BFD8-70B3-594E-44F58A838A35}"/>
                </a:ext>
              </a:extLst>
            </p:cNvPr>
            <p:cNvGrpSpPr/>
            <p:nvPr/>
          </p:nvGrpSpPr>
          <p:grpSpPr>
            <a:xfrm>
              <a:off x="30418" y="360792"/>
              <a:ext cx="980455" cy="1015171"/>
              <a:chOff x="30419" y="40180"/>
              <a:chExt cx="980455" cy="1015171"/>
            </a:xfrm>
          </p:grpSpPr>
          <p:sp>
            <p:nvSpPr>
              <p:cNvPr id="13" name="Hexagon 12">
                <a:extLst>
                  <a:ext uri="{FF2B5EF4-FFF2-40B4-BE49-F238E27FC236}">
                    <a16:creationId xmlns:a16="http://schemas.microsoft.com/office/drawing/2014/main" id="{4F3CE01C-F8DC-E673-40CD-61D19D83B05C}"/>
                  </a:ext>
                </a:extLst>
              </p:cNvPr>
              <p:cNvSpPr/>
              <p:nvPr/>
            </p:nvSpPr>
            <p:spPr>
              <a:xfrm rot="1842638">
                <a:off x="322479" y="70545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 name="Hexagon 13">
                <a:extLst>
                  <a:ext uri="{FF2B5EF4-FFF2-40B4-BE49-F238E27FC236}">
                    <a16:creationId xmlns:a16="http://schemas.microsoft.com/office/drawing/2014/main" id="{1614C3F4-B7E5-9A7E-0F66-67D683C2A93D}"/>
                  </a:ext>
                </a:extLst>
              </p:cNvPr>
              <p:cNvSpPr/>
              <p:nvPr/>
            </p:nvSpPr>
            <p:spPr>
              <a:xfrm rot="1842638">
                <a:off x="519642" y="71207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5" name="Hexagon 14">
                <a:extLst>
                  <a:ext uri="{FF2B5EF4-FFF2-40B4-BE49-F238E27FC236}">
                    <a16:creationId xmlns:a16="http://schemas.microsoft.com/office/drawing/2014/main" id="{A8DCCF06-ED5E-387C-5F33-5AC374AD5123}"/>
                  </a:ext>
                </a:extLst>
              </p:cNvPr>
              <p:cNvSpPr/>
              <p:nvPr/>
            </p:nvSpPr>
            <p:spPr>
              <a:xfrm rot="1842638">
                <a:off x="615942" y="87977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 name="Hexagon 15">
                <a:extLst>
                  <a:ext uri="{FF2B5EF4-FFF2-40B4-BE49-F238E27FC236}">
                    <a16:creationId xmlns:a16="http://schemas.microsoft.com/office/drawing/2014/main" id="{90C359D4-6A44-D241-5F5F-17859123F16E}"/>
                  </a:ext>
                </a:extLst>
              </p:cNvPr>
              <p:cNvSpPr/>
              <p:nvPr/>
            </p:nvSpPr>
            <p:spPr>
              <a:xfrm rot="1842638">
                <a:off x="617858" y="546598"/>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 name="Hexagon 16">
                <a:extLst>
                  <a:ext uri="{FF2B5EF4-FFF2-40B4-BE49-F238E27FC236}">
                    <a16:creationId xmlns:a16="http://schemas.microsoft.com/office/drawing/2014/main" id="{F4AFE35D-880B-6CE9-0678-EF7E8E95F484}"/>
                  </a:ext>
                </a:extLst>
              </p:cNvPr>
              <p:cNvSpPr/>
              <p:nvPr/>
            </p:nvSpPr>
            <p:spPr>
              <a:xfrm rot="1842638">
                <a:off x="423963" y="543332"/>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 name="Hexagon 17">
                <a:extLst>
                  <a:ext uri="{FF2B5EF4-FFF2-40B4-BE49-F238E27FC236}">
                    <a16:creationId xmlns:a16="http://schemas.microsoft.com/office/drawing/2014/main" id="{E82EA20E-60E7-8348-882D-711184279AE8}"/>
                  </a:ext>
                </a:extLst>
              </p:cNvPr>
              <p:cNvSpPr/>
              <p:nvPr/>
            </p:nvSpPr>
            <p:spPr>
              <a:xfrm rot="1842638">
                <a:off x="226490" y="53723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 name="Hexagon 18">
                <a:extLst>
                  <a:ext uri="{FF2B5EF4-FFF2-40B4-BE49-F238E27FC236}">
                    <a16:creationId xmlns:a16="http://schemas.microsoft.com/office/drawing/2014/main" id="{33F8C66C-ECF8-E564-1D0C-B1F68B5BA1E1}"/>
                  </a:ext>
                </a:extLst>
              </p:cNvPr>
              <p:cNvSpPr/>
              <p:nvPr/>
            </p:nvSpPr>
            <p:spPr>
              <a:xfrm rot="1842638">
                <a:off x="30419" y="53196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 name="Hexagon 19">
                <a:extLst>
                  <a:ext uri="{FF2B5EF4-FFF2-40B4-BE49-F238E27FC236}">
                    <a16:creationId xmlns:a16="http://schemas.microsoft.com/office/drawing/2014/main" id="{DF8DFBFB-3BB8-721E-C876-06F7514377EF}"/>
                  </a:ext>
                </a:extLst>
              </p:cNvPr>
              <p:cNvSpPr/>
              <p:nvPr/>
            </p:nvSpPr>
            <p:spPr>
              <a:xfrm rot="1842638">
                <a:off x="520972" y="37855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 name="Hexagon 20">
                <a:extLst>
                  <a:ext uri="{FF2B5EF4-FFF2-40B4-BE49-F238E27FC236}">
                    <a16:creationId xmlns:a16="http://schemas.microsoft.com/office/drawing/2014/main" id="{71647ED2-7342-9E56-E102-13F3D0A5BBFC}"/>
                  </a:ext>
                </a:extLst>
              </p:cNvPr>
              <p:cNvSpPr/>
              <p:nvPr/>
            </p:nvSpPr>
            <p:spPr>
              <a:xfrm rot="1842638">
                <a:off x="326665" y="377446"/>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 name="Hexagon 21">
                <a:extLst>
                  <a:ext uri="{FF2B5EF4-FFF2-40B4-BE49-F238E27FC236}">
                    <a16:creationId xmlns:a16="http://schemas.microsoft.com/office/drawing/2014/main" id="{E74DE04D-DD6C-B1C2-8ECC-1E23582799BF}"/>
                  </a:ext>
                </a:extLst>
              </p:cNvPr>
              <p:cNvSpPr/>
              <p:nvPr/>
            </p:nvSpPr>
            <p:spPr>
              <a:xfrm rot="1842638">
                <a:off x="421487" y="208959"/>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 name="Hexagon 22">
                <a:extLst>
                  <a:ext uri="{FF2B5EF4-FFF2-40B4-BE49-F238E27FC236}">
                    <a16:creationId xmlns:a16="http://schemas.microsoft.com/office/drawing/2014/main" id="{3692163F-20F3-0230-3E91-76918AC4AB60}"/>
                  </a:ext>
                </a:extLst>
              </p:cNvPr>
              <p:cNvSpPr/>
              <p:nvPr/>
            </p:nvSpPr>
            <p:spPr>
              <a:xfrm rot="1842638">
                <a:off x="127864" y="36744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4" name="Hexagon 23">
                <a:extLst>
                  <a:ext uri="{FF2B5EF4-FFF2-40B4-BE49-F238E27FC236}">
                    <a16:creationId xmlns:a16="http://schemas.microsoft.com/office/drawing/2014/main" id="{E21BD113-EBEC-31D7-CEF4-179FFF7CD694}"/>
                  </a:ext>
                </a:extLst>
              </p:cNvPr>
              <p:cNvSpPr/>
              <p:nvPr/>
            </p:nvSpPr>
            <p:spPr>
              <a:xfrm rot="1842638">
                <a:off x="228830" y="21099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 name="Hexagon 24">
                <a:extLst>
                  <a:ext uri="{FF2B5EF4-FFF2-40B4-BE49-F238E27FC236}">
                    <a16:creationId xmlns:a16="http://schemas.microsoft.com/office/drawing/2014/main" id="{C1C163DC-17C5-15E4-B4A0-62CEAD229108}"/>
                  </a:ext>
                </a:extLst>
              </p:cNvPr>
              <p:cNvSpPr/>
              <p:nvPr/>
            </p:nvSpPr>
            <p:spPr>
              <a:xfrm rot="1842638">
                <a:off x="710277" y="71340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 name="Hexagon 25">
                <a:extLst>
                  <a:ext uri="{FF2B5EF4-FFF2-40B4-BE49-F238E27FC236}">
                    <a16:creationId xmlns:a16="http://schemas.microsoft.com/office/drawing/2014/main" id="{FD74AC8F-34A8-6230-2146-1821319EEAEF}"/>
                  </a:ext>
                </a:extLst>
              </p:cNvPr>
              <p:cNvSpPr/>
              <p:nvPr/>
            </p:nvSpPr>
            <p:spPr>
              <a:xfrm rot="1842638">
                <a:off x="805305" y="55342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 name="Hexagon 26">
                <a:extLst>
                  <a:ext uri="{FF2B5EF4-FFF2-40B4-BE49-F238E27FC236}">
                    <a16:creationId xmlns:a16="http://schemas.microsoft.com/office/drawing/2014/main" id="{4F6FB12E-26E0-E74B-15DC-479B38510988}"/>
                  </a:ext>
                </a:extLst>
              </p:cNvPr>
              <p:cNvSpPr/>
              <p:nvPr/>
            </p:nvSpPr>
            <p:spPr>
              <a:xfrm rot="1842638">
                <a:off x="715570" y="382235"/>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 name="Hexagon 27">
                <a:extLst>
                  <a:ext uri="{FF2B5EF4-FFF2-40B4-BE49-F238E27FC236}">
                    <a16:creationId xmlns:a16="http://schemas.microsoft.com/office/drawing/2014/main" id="{0E8AC8D2-6278-C36D-A146-5D89A96C2B22}"/>
                  </a:ext>
                </a:extLst>
              </p:cNvPr>
              <p:cNvSpPr/>
              <p:nvPr/>
            </p:nvSpPr>
            <p:spPr>
              <a:xfrm rot="1842638">
                <a:off x="617633" y="21582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 name="Hexagon 28">
                <a:extLst>
                  <a:ext uri="{FF2B5EF4-FFF2-40B4-BE49-F238E27FC236}">
                    <a16:creationId xmlns:a16="http://schemas.microsoft.com/office/drawing/2014/main" id="{B34ABB0A-47C7-8EE5-FAEC-EA7EB399C484}"/>
                  </a:ext>
                </a:extLst>
              </p:cNvPr>
              <p:cNvSpPr/>
              <p:nvPr/>
            </p:nvSpPr>
            <p:spPr>
              <a:xfrm rot="1842638">
                <a:off x="320597" y="4018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grpSp>
        <p:nvGrpSpPr>
          <p:cNvPr id="530" name="Group 529">
            <a:extLst>
              <a:ext uri="{FF2B5EF4-FFF2-40B4-BE49-F238E27FC236}">
                <a16:creationId xmlns:a16="http://schemas.microsoft.com/office/drawing/2014/main" id="{D9A47B95-A032-22E6-6DAC-3FDEF92B18AF}"/>
              </a:ext>
            </a:extLst>
          </p:cNvPr>
          <p:cNvGrpSpPr/>
          <p:nvPr/>
        </p:nvGrpSpPr>
        <p:grpSpPr>
          <a:xfrm>
            <a:off x="3242448" y="3952487"/>
            <a:ext cx="2098879" cy="1743760"/>
            <a:chOff x="15588" y="0"/>
            <a:chExt cx="2098878" cy="1743758"/>
          </a:xfrm>
        </p:grpSpPr>
        <p:pic>
          <p:nvPicPr>
            <p:cNvPr id="531" name="Picture 530" descr="Picture 71">
              <a:extLst>
                <a:ext uri="{FF2B5EF4-FFF2-40B4-BE49-F238E27FC236}">
                  <a16:creationId xmlns:a16="http://schemas.microsoft.com/office/drawing/2014/main" id="{92E5AF2A-BBC1-8EC7-5E76-A923CAC7EAE4}"/>
                </a:ext>
              </a:extLst>
            </p:cNvPr>
            <p:cNvPicPr>
              <a:picLocks noChangeAspect="1"/>
            </p:cNvPicPr>
            <p:nvPr/>
          </p:nvPicPr>
          <p:blipFill>
            <a:blip r:embed="rId3"/>
            <a:stretch>
              <a:fillRect/>
            </a:stretch>
          </p:blipFill>
          <p:spPr>
            <a:xfrm>
              <a:off x="15588" y="0"/>
              <a:ext cx="2098878" cy="1743758"/>
            </a:xfrm>
            <a:prstGeom prst="rect">
              <a:avLst/>
            </a:prstGeom>
            <a:ln w="12700" cap="flat">
              <a:noFill/>
              <a:miter lim="400000"/>
            </a:ln>
            <a:effectLst/>
          </p:spPr>
        </p:pic>
        <p:grpSp>
          <p:nvGrpSpPr>
            <p:cNvPr id="532" name="Group 531">
              <a:extLst>
                <a:ext uri="{FF2B5EF4-FFF2-40B4-BE49-F238E27FC236}">
                  <a16:creationId xmlns:a16="http://schemas.microsoft.com/office/drawing/2014/main" id="{EE2251D0-F892-907E-8064-CEC11586B436}"/>
                </a:ext>
              </a:extLst>
            </p:cNvPr>
            <p:cNvGrpSpPr/>
            <p:nvPr/>
          </p:nvGrpSpPr>
          <p:grpSpPr>
            <a:xfrm>
              <a:off x="1312308" y="30569"/>
              <a:ext cx="772343" cy="859449"/>
              <a:chOff x="-1" y="0"/>
              <a:chExt cx="772343" cy="859449"/>
            </a:xfrm>
          </p:grpSpPr>
          <p:sp>
            <p:nvSpPr>
              <p:cNvPr id="569" name="Hexagon 109">
                <a:extLst>
                  <a:ext uri="{FF2B5EF4-FFF2-40B4-BE49-F238E27FC236}">
                    <a16:creationId xmlns:a16="http://schemas.microsoft.com/office/drawing/2014/main" id="{542A6EDC-CD52-F7ED-5EBC-A3F9A2A479A1}"/>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70" name="Hexagon 110">
                <a:extLst>
                  <a:ext uri="{FF2B5EF4-FFF2-40B4-BE49-F238E27FC236}">
                    <a16:creationId xmlns:a16="http://schemas.microsoft.com/office/drawing/2014/main" id="{1E69AA45-9DE4-78F9-AEC1-91FD708A2EA8}"/>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71" name="Hexagon 111">
                <a:extLst>
                  <a:ext uri="{FF2B5EF4-FFF2-40B4-BE49-F238E27FC236}">
                    <a16:creationId xmlns:a16="http://schemas.microsoft.com/office/drawing/2014/main" id="{32851BFD-E087-42E7-CFEC-5555474CE425}"/>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72" name="Hexagon 112">
                <a:extLst>
                  <a:ext uri="{FF2B5EF4-FFF2-40B4-BE49-F238E27FC236}">
                    <a16:creationId xmlns:a16="http://schemas.microsoft.com/office/drawing/2014/main" id="{3E87769C-AF13-1B52-7857-3F879AE34F40}"/>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73" name="Hexagon 113">
                <a:extLst>
                  <a:ext uri="{FF2B5EF4-FFF2-40B4-BE49-F238E27FC236}">
                    <a16:creationId xmlns:a16="http://schemas.microsoft.com/office/drawing/2014/main" id="{F31A1A68-B7A6-6CAD-2A3F-364359A124CC}"/>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74" name="Hexagon 114">
                <a:extLst>
                  <a:ext uri="{FF2B5EF4-FFF2-40B4-BE49-F238E27FC236}">
                    <a16:creationId xmlns:a16="http://schemas.microsoft.com/office/drawing/2014/main" id="{E65E00BB-1F9C-A66A-C117-BD7E23AA5ACC}"/>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75" name="Hexagon 115">
                <a:extLst>
                  <a:ext uri="{FF2B5EF4-FFF2-40B4-BE49-F238E27FC236}">
                    <a16:creationId xmlns:a16="http://schemas.microsoft.com/office/drawing/2014/main" id="{72051D12-3A07-840E-6ADE-D80E1428DA37}"/>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84" name="Hexagon 116">
                <a:extLst>
                  <a:ext uri="{FF2B5EF4-FFF2-40B4-BE49-F238E27FC236}">
                    <a16:creationId xmlns:a16="http://schemas.microsoft.com/office/drawing/2014/main" id="{38B6C0F5-05F1-B5BF-3E77-D23D9953EDE4}"/>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85" name="Hexagon 117">
                <a:extLst>
                  <a:ext uri="{FF2B5EF4-FFF2-40B4-BE49-F238E27FC236}">
                    <a16:creationId xmlns:a16="http://schemas.microsoft.com/office/drawing/2014/main" id="{92D56605-5A4A-B519-2BBD-15268ECC35D9}"/>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86" name="Hexagon 118">
                <a:extLst>
                  <a:ext uri="{FF2B5EF4-FFF2-40B4-BE49-F238E27FC236}">
                    <a16:creationId xmlns:a16="http://schemas.microsoft.com/office/drawing/2014/main" id="{A726AAA5-2629-3036-B007-D94E9E1A0B44}"/>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87" name="Hexagon 119">
                <a:extLst>
                  <a:ext uri="{FF2B5EF4-FFF2-40B4-BE49-F238E27FC236}">
                    <a16:creationId xmlns:a16="http://schemas.microsoft.com/office/drawing/2014/main" id="{6F0D4DEA-22A8-5028-7E41-B8D958B175F6}"/>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88" name="Hexagon 120">
                <a:extLst>
                  <a:ext uri="{FF2B5EF4-FFF2-40B4-BE49-F238E27FC236}">
                    <a16:creationId xmlns:a16="http://schemas.microsoft.com/office/drawing/2014/main" id="{FA4D7784-17C2-BB98-3928-8D0E97299632}"/>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89" name="Hexagon 121">
                <a:extLst>
                  <a:ext uri="{FF2B5EF4-FFF2-40B4-BE49-F238E27FC236}">
                    <a16:creationId xmlns:a16="http://schemas.microsoft.com/office/drawing/2014/main" id="{12414E51-1E08-4980-5A84-E1140CB3A78E}"/>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90" name="Hexagon 122">
                <a:extLst>
                  <a:ext uri="{FF2B5EF4-FFF2-40B4-BE49-F238E27FC236}">
                    <a16:creationId xmlns:a16="http://schemas.microsoft.com/office/drawing/2014/main" id="{AD4946F2-44EB-309F-5ECD-DAB36C5B7401}"/>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91" name="Hexagon 123">
                <a:extLst>
                  <a:ext uri="{FF2B5EF4-FFF2-40B4-BE49-F238E27FC236}">
                    <a16:creationId xmlns:a16="http://schemas.microsoft.com/office/drawing/2014/main" id="{B5F3A79E-6E15-4159-56C6-04A0D7665552}"/>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92" name="Hexagon 124">
                <a:extLst>
                  <a:ext uri="{FF2B5EF4-FFF2-40B4-BE49-F238E27FC236}">
                    <a16:creationId xmlns:a16="http://schemas.microsoft.com/office/drawing/2014/main" id="{918D819D-718D-C4A1-7B32-E3C2FA26AEE1}"/>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93" name="Hexagon 125">
                <a:extLst>
                  <a:ext uri="{FF2B5EF4-FFF2-40B4-BE49-F238E27FC236}">
                    <a16:creationId xmlns:a16="http://schemas.microsoft.com/office/drawing/2014/main" id="{FA1E0645-B05C-06C8-6378-6680E35F4B43}"/>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533" name="Group 532">
              <a:extLst>
                <a:ext uri="{FF2B5EF4-FFF2-40B4-BE49-F238E27FC236}">
                  <a16:creationId xmlns:a16="http://schemas.microsoft.com/office/drawing/2014/main" id="{6F8425A9-38A7-3608-E214-1538938F629B}"/>
                </a:ext>
              </a:extLst>
            </p:cNvPr>
            <p:cNvGrpSpPr/>
            <p:nvPr/>
          </p:nvGrpSpPr>
          <p:grpSpPr>
            <a:xfrm>
              <a:off x="1212490" y="844083"/>
              <a:ext cx="772343" cy="859449"/>
              <a:chOff x="-1" y="0"/>
              <a:chExt cx="772343" cy="859449"/>
            </a:xfrm>
          </p:grpSpPr>
          <p:sp>
            <p:nvSpPr>
              <p:cNvPr id="552" name="Hexagon 92">
                <a:extLst>
                  <a:ext uri="{FF2B5EF4-FFF2-40B4-BE49-F238E27FC236}">
                    <a16:creationId xmlns:a16="http://schemas.microsoft.com/office/drawing/2014/main" id="{B16D4909-2309-263A-FA91-80572069C334}"/>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3" name="Hexagon 93">
                <a:extLst>
                  <a:ext uri="{FF2B5EF4-FFF2-40B4-BE49-F238E27FC236}">
                    <a16:creationId xmlns:a16="http://schemas.microsoft.com/office/drawing/2014/main" id="{709330C6-88BF-6E3C-5548-87C10F97BD54}"/>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4" name="Hexagon 94">
                <a:extLst>
                  <a:ext uri="{FF2B5EF4-FFF2-40B4-BE49-F238E27FC236}">
                    <a16:creationId xmlns:a16="http://schemas.microsoft.com/office/drawing/2014/main" id="{F93B0277-353A-51CD-6DC0-C1558A074CC8}"/>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5" name="Hexagon 95">
                <a:extLst>
                  <a:ext uri="{FF2B5EF4-FFF2-40B4-BE49-F238E27FC236}">
                    <a16:creationId xmlns:a16="http://schemas.microsoft.com/office/drawing/2014/main" id="{C416F5E3-7DB9-AAC4-3E1C-850FDD3E6D30}"/>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6" name="Hexagon 96">
                <a:extLst>
                  <a:ext uri="{FF2B5EF4-FFF2-40B4-BE49-F238E27FC236}">
                    <a16:creationId xmlns:a16="http://schemas.microsoft.com/office/drawing/2014/main" id="{57436AFE-F07C-AB1B-2A32-5BE22322A45B}"/>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7" name="Hexagon 97">
                <a:extLst>
                  <a:ext uri="{FF2B5EF4-FFF2-40B4-BE49-F238E27FC236}">
                    <a16:creationId xmlns:a16="http://schemas.microsoft.com/office/drawing/2014/main" id="{C3BCEF58-5509-B473-76E8-1118761EC43E}"/>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8" name="Hexagon 98">
                <a:extLst>
                  <a:ext uri="{FF2B5EF4-FFF2-40B4-BE49-F238E27FC236}">
                    <a16:creationId xmlns:a16="http://schemas.microsoft.com/office/drawing/2014/main" id="{20E39AF3-CC3F-E96F-45DF-CC3A8158B288}"/>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9" name="Hexagon 99">
                <a:extLst>
                  <a:ext uri="{FF2B5EF4-FFF2-40B4-BE49-F238E27FC236}">
                    <a16:creationId xmlns:a16="http://schemas.microsoft.com/office/drawing/2014/main" id="{CBCE8505-C563-6436-31A6-CD5E9CE7EAA0}"/>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0" name="Hexagon 100">
                <a:extLst>
                  <a:ext uri="{FF2B5EF4-FFF2-40B4-BE49-F238E27FC236}">
                    <a16:creationId xmlns:a16="http://schemas.microsoft.com/office/drawing/2014/main" id="{B74A9AAE-6447-AC63-EE44-BCFA8DC723D7}"/>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1" name="Hexagon 101">
                <a:extLst>
                  <a:ext uri="{FF2B5EF4-FFF2-40B4-BE49-F238E27FC236}">
                    <a16:creationId xmlns:a16="http://schemas.microsoft.com/office/drawing/2014/main" id="{1C669B43-325D-AE0B-A3FE-447F3A2AD0F3}"/>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2" name="Hexagon 102">
                <a:extLst>
                  <a:ext uri="{FF2B5EF4-FFF2-40B4-BE49-F238E27FC236}">
                    <a16:creationId xmlns:a16="http://schemas.microsoft.com/office/drawing/2014/main" id="{AA2BC54D-A513-C0BC-99F8-0848D719D823}"/>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3" name="Hexagon 103">
                <a:extLst>
                  <a:ext uri="{FF2B5EF4-FFF2-40B4-BE49-F238E27FC236}">
                    <a16:creationId xmlns:a16="http://schemas.microsoft.com/office/drawing/2014/main" id="{56476C19-A2AA-7B4A-20D9-5DD85F27F5CE}"/>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4" name="Hexagon 104">
                <a:extLst>
                  <a:ext uri="{FF2B5EF4-FFF2-40B4-BE49-F238E27FC236}">
                    <a16:creationId xmlns:a16="http://schemas.microsoft.com/office/drawing/2014/main" id="{3D36A998-F0E5-15A3-AD91-EAE32A34710D}"/>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5" name="Hexagon 105">
                <a:extLst>
                  <a:ext uri="{FF2B5EF4-FFF2-40B4-BE49-F238E27FC236}">
                    <a16:creationId xmlns:a16="http://schemas.microsoft.com/office/drawing/2014/main" id="{86B80F3E-FD40-24C4-2E1C-1DE603B0DDD0}"/>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6" name="Hexagon 106">
                <a:extLst>
                  <a:ext uri="{FF2B5EF4-FFF2-40B4-BE49-F238E27FC236}">
                    <a16:creationId xmlns:a16="http://schemas.microsoft.com/office/drawing/2014/main" id="{53B42F96-C99F-0FA3-72A6-48785B94B8B9}"/>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7" name="Hexagon 107">
                <a:extLst>
                  <a:ext uri="{FF2B5EF4-FFF2-40B4-BE49-F238E27FC236}">
                    <a16:creationId xmlns:a16="http://schemas.microsoft.com/office/drawing/2014/main" id="{68E841EB-5BA5-C2B9-E479-7679987AE742}"/>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8" name="Hexagon 108">
                <a:extLst>
                  <a:ext uri="{FF2B5EF4-FFF2-40B4-BE49-F238E27FC236}">
                    <a16:creationId xmlns:a16="http://schemas.microsoft.com/office/drawing/2014/main" id="{694BE340-8F77-AA41-A3FD-49C6E18CE839}"/>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534" name="Group 533">
              <a:extLst>
                <a:ext uri="{FF2B5EF4-FFF2-40B4-BE49-F238E27FC236}">
                  <a16:creationId xmlns:a16="http://schemas.microsoft.com/office/drawing/2014/main" id="{08BC30FE-2D83-8049-C6A8-F76E6C6600C5}"/>
                </a:ext>
              </a:extLst>
            </p:cNvPr>
            <p:cNvGrpSpPr/>
            <p:nvPr/>
          </p:nvGrpSpPr>
          <p:grpSpPr>
            <a:xfrm>
              <a:off x="30418" y="360792"/>
              <a:ext cx="980455" cy="1015171"/>
              <a:chOff x="30419" y="40180"/>
              <a:chExt cx="980455" cy="1015171"/>
            </a:xfrm>
          </p:grpSpPr>
          <p:sp>
            <p:nvSpPr>
              <p:cNvPr id="535" name="Hexagon 75">
                <a:extLst>
                  <a:ext uri="{FF2B5EF4-FFF2-40B4-BE49-F238E27FC236}">
                    <a16:creationId xmlns:a16="http://schemas.microsoft.com/office/drawing/2014/main" id="{787C40B6-2F67-9B35-0ED2-6F07EEB2CEC1}"/>
                  </a:ext>
                </a:extLst>
              </p:cNvPr>
              <p:cNvSpPr/>
              <p:nvPr/>
            </p:nvSpPr>
            <p:spPr>
              <a:xfrm rot="1842638">
                <a:off x="322479" y="70545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36" name="Hexagon 76">
                <a:extLst>
                  <a:ext uri="{FF2B5EF4-FFF2-40B4-BE49-F238E27FC236}">
                    <a16:creationId xmlns:a16="http://schemas.microsoft.com/office/drawing/2014/main" id="{DA8996ED-9B6A-B963-98FB-3E0F92151F91}"/>
                  </a:ext>
                </a:extLst>
              </p:cNvPr>
              <p:cNvSpPr/>
              <p:nvPr/>
            </p:nvSpPr>
            <p:spPr>
              <a:xfrm rot="1842638">
                <a:off x="519642" y="71207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37" name="Hexagon 77">
                <a:extLst>
                  <a:ext uri="{FF2B5EF4-FFF2-40B4-BE49-F238E27FC236}">
                    <a16:creationId xmlns:a16="http://schemas.microsoft.com/office/drawing/2014/main" id="{D25CDF1F-6378-72F8-3372-D7D53DBE67CD}"/>
                  </a:ext>
                </a:extLst>
              </p:cNvPr>
              <p:cNvSpPr/>
              <p:nvPr/>
            </p:nvSpPr>
            <p:spPr>
              <a:xfrm rot="1842638">
                <a:off x="615942" y="87977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38" name="Hexagon 78">
                <a:extLst>
                  <a:ext uri="{FF2B5EF4-FFF2-40B4-BE49-F238E27FC236}">
                    <a16:creationId xmlns:a16="http://schemas.microsoft.com/office/drawing/2014/main" id="{43B5AC99-39C1-01C4-6450-A644D4C1816D}"/>
                  </a:ext>
                </a:extLst>
              </p:cNvPr>
              <p:cNvSpPr/>
              <p:nvPr/>
            </p:nvSpPr>
            <p:spPr>
              <a:xfrm rot="1842638">
                <a:off x="617858" y="546598"/>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39" name="Hexagon 79">
                <a:extLst>
                  <a:ext uri="{FF2B5EF4-FFF2-40B4-BE49-F238E27FC236}">
                    <a16:creationId xmlns:a16="http://schemas.microsoft.com/office/drawing/2014/main" id="{43391F80-C615-5681-3EEF-43F6964FAD79}"/>
                  </a:ext>
                </a:extLst>
              </p:cNvPr>
              <p:cNvSpPr/>
              <p:nvPr/>
            </p:nvSpPr>
            <p:spPr>
              <a:xfrm rot="1842638">
                <a:off x="423963" y="543332"/>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0" name="Hexagon 80">
                <a:extLst>
                  <a:ext uri="{FF2B5EF4-FFF2-40B4-BE49-F238E27FC236}">
                    <a16:creationId xmlns:a16="http://schemas.microsoft.com/office/drawing/2014/main" id="{54AF276C-DB42-5D4A-3FC6-1682C0C5E18B}"/>
                  </a:ext>
                </a:extLst>
              </p:cNvPr>
              <p:cNvSpPr/>
              <p:nvPr/>
            </p:nvSpPr>
            <p:spPr>
              <a:xfrm rot="1842638">
                <a:off x="226490" y="53723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1" name="Hexagon 81">
                <a:extLst>
                  <a:ext uri="{FF2B5EF4-FFF2-40B4-BE49-F238E27FC236}">
                    <a16:creationId xmlns:a16="http://schemas.microsoft.com/office/drawing/2014/main" id="{6EA7BF79-0505-173A-0C8F-0E65027043D2}"/>
                  </a:ext>
                </a:extLst>
              </p:cNvPr>
              <p:cNvSpPr/>
              <p:nvPr/>
            </p:nvSpPr>
            <p:spPr>
              <a:xfrm rot="1842638">
                <a:off x="30419" y="53196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2" name="Hexagon 82">
                <a:extLst>
                  <a:ext uri="{FF2B5EF4-FFF2-40B4-BE49-F238E27FC236}">
                    <a16:creationId xmlns:a16="http://schemas.microsoft.com/office/drawing/2014/main" id="{967307A1-3A8E-BEDC-F5A8-103431C1BAA9}"/>
                  </a:ext>
                </a:extLst>
              </p:cNvPr>
              <p:cNvSpPr/>
              <p:nvPr/>
            </p:nvSpPr>
            <p:spPr>
              <a:xfrm rot="1842638">
                <a:off x="520972" y="37855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3" name="Hexagon 83">
                <a:extLst>
                  <a:ext uri="{FF2B5EF4-FFF2-40B4-BE49-F238E27FC236}">
                    <a16:creationId xmlns:a16="http://schemas.microsoft.com/office/drawing/2014/main" id="{54DE8361-C4EF-C93A-64E4-E48CE518B367}"/>
                  </a:ext>
                </a:extLst>
              </p:cNvPr>
              <p:cNvSpPr/>
              <p:nvPr/>
            </p:nvSpPr>
            <p:spPr>
              <a:xfrm rot="1842638">
                <a:off x="326665" y="377446"/>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4" name="Hexagon 84">
                <a:extLst>
                  <a:ext uri="{FF2B5EF4-FFF2-40B4-BE49-F238E27FC236}">
                    <a16:creationId xmlns:a16="http://schemas.microsoft.com/office/drawing/2014/main" id="{6BD95465-CACD-17B5-7DD3-17009C8C2676}"/>
                  </a:ext>
                </a:extLst>
              </p:cNvPr>
              <p:cNvSpPr/>
              <p:nvPr/>
            </p:nvSpPr>
            <p:spPr>
              <a:xfrm rot="1842638">
                <a:off x="421487" y="208959"/>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5" name="Hexagon 85">
                <a:extLst>
                  <a:ext uri="{FF2B5EF4-FFF2-40B4-BE49-F238E27FC236}">
                    <a16:creationId xmlns:a16="http://schemas.microsoft.com/office/drawing/2014/main" id="{A9269517-97C1-53D8-B12F-C251CD509469}"/>
                  </a:ext>
                </a:extLst>
              </p:cNvPr>
              <p:cNvSpPr/>
              <p:nvPr/>
            </p:nvSpPr>
            <p:spPr>
              <a:xfrm rot="1842638">
                <a:off x="127864" y="36744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6" name="Hexagon 86">
                <a:extLst>
                  <a:ext uri="{FF2B5EF4-FFF2-40B4-BE49-F238E27FC236}">
                    <a16:creationId xmlns:a16="http://schemas.microsoft.com/office/drawing/2014/main" id="{B55C56F1-9B25-2BEA-03D3-0311E5121346}"/>
                  </a:ext>
                </a:extLst>
              </p:cNvPr>
              <p:cNvSpPr/>
              <p:nvPr/>
            </p:nvSpPr>
            <p:spPr>
              <a:xfrm rot="1842638">
                <a:off x="228830" y="21099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7" name="Hexagon 87">
                <a:extLst>
                  <a:ext uri="{FF2B5EF4-FFF2-40B4-BE49-F238E27FC236}">
                    <a16:creationId xmlns:a16="http://schemas.microsoft.com/office/drawing/2014/main" id="{D2BEFAC9-82C4-452D-7E75-A776AD368C47}"/>
                  </a:ext>
                </a:extLst>
              </p:cNvPr>
              <p:cNvSpPr/>
              <p:nvPr/>
            </p:nvSpPr>
            <p:spPr>
              <a:xfrm rot="1842638">
                <a:off x="710277" y="71340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8" name="Hexagon 88">
                <a:extLst>
                  <a:ext uri="{FF2B5EF4-FFF2-40B4-BE49-F238E27FC236}">
                    <a16:creationId xmlns:a16="http://schemas.microsoft.com/office/drawing/2014/main" id="{409523E1-CD22-1D70-B370-54A0C51AAB5F}"/>
                  </a:ext>
                </a:extLst>
              </p:cNvPr>
              <p:cNvSpPr/>
              <p:nvPr/>
            </p:nvSpPr>
            <p:spPr>
              <a:xfrm rot="1842638">
                <a:off x="805305" y="55342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9" name="Hexagon 89">
                <a:extLst>
                  <a:ext uri="{FF2B5EF4-FFF2-40B4-BE49-F238E27FC236}">
                    <a16:creationId xmlns:a16="http://schemas.microsoft.com/office/drawing/2014/main" id="{0C2C514D-2A5C-A16F-ACED-C21615F5E300}"/>
                  </a:ext>
                </a:extLst>
              </p:cNvPr>
              <p:cNvSpPr/>
              <p:nvPr/>
            </p:nvSpPr>
            <p:spPr>
              <a:xfrm rot="1842638">
                <a:off x="715570" y="382235"/>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0" name="Hexagon 90">
                <a:extLst>
                  <a:ext uri="{FF2B5EF4-FFF2-40B4-BE49-F238E27FC236}">
                    <a16:creationId xmlns:a16="http://schemas.microsoft.com/office/drawing/2014/main" id="{54966484-6F6F-F64C-6F7D-5B9392AEF520}"/>
                  </a:ext>
                </a:extLst>
              </p:cNvPr>
              <p:cNvSpPr/>
              <p:nvPr/>
            </p:nvSpPr>
            <p:spPr>
              <a:xfrm rot="1842638">
                <a:off x="617633" y="21582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1" name="Hexagon 91">
                <a:extLst>
                  <a:ext uri="{FF2B5EF4-FFF2-40B4-BE49-F238E27FC236}">
                    <a16:creationId xmlns:a16="http://schemas.microsoft.com/office/drawing/2014/main" id="{1C7E2C1E-3C84-7F3F-EC31-D76178EA7729}"/>
                  </a:ext>
                </a:extLst>
              </p:cNvPr>
              <p:cNvSpPr/>
              <p:nvPr/>
            </p:nvSpPr>
            <p:spPr>
              <a:xfrm rot="1842638">
                <a:off x="320597" y="4018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pic>
        <p:nvPicPr>
          <p:cNvPr id="394" name="Graphic 269" descr="Graphic 269">
            <a:extLst>
              <a:ext uri="{FF2B5EF4-FFF2-40B4-BE49-F238E27FC236}">
                <a16:creationId xmlns:a16="http://schemas.microsoft.com/office/drawing/2014/main" id="{ACB216BA-378A-2C25-44F1-D90972643BD8}"/>
              </a:ext>
            </a:extLst>
          </p:cNvPr>
          <p:cNvPicPr>
            <a:picLocks noChangeAspect="1"/>
          </p:cNvPicPr>
          <p:nvPr/>
        </p:nvPicPr>
        <p:blipFill>
          <a:blip r:embed="rId4"/>
          <a:stretch>
            <a:fillRect/>
          </a:stretch>
        </p:blipFill>
        <p:spPr>
          <a:xfrm>
            <a:off x="434052" y="4557970"/>
            <a:ext cx="472236" cy="472236"/>
          </a:xfrm>
          <a:prstGeom prst="rect">
            <a:avLst/>
          </a:prstGeom>
          <a:ln w="12700">
            <a:miter lim="400000"/>
          </a:ln>
        </p:spPr>
      </p:pic>
      <p:pic>
        <p:nvPicPr>
          <p:cNvPr id="395" name="Picture 394" descr="Picture 266">
            <a:extLst>
              <a:ext uri="{FF2B5EF4-FFF2-40B4-BE49-F238E27FC236}">
                <a16:creationId xmlns:a16="http://schemas.microsoft.com/office/drawing/2014/main" id="{7456BABA-4CF4-3EA7-3E1E-932DF91EE557}"/>
              </a:ext>
            </a:extLst>
          </p:cNvPr>
          <p:cNvPicPr>
            <a:picLocks noChangeAspect="1"/>
          </p:cNvPicPr>
          <p:nvPr/>
        </p:nvPicPr>
        <p:blipFill>
          <a:blip r:embed="rId3"/>
          <a:stretch>
            <a:fillRect/>
          </a:stretch>
        </p:blipFill>
        <p:spPr>
          <a:xfrm>
            <a:off x="5486640" y="3923702"/>
            <a:ext cx="2077740" cy="1784097"/>
          </a:xfrm>
          <a:prstGeom prst="rect">
            <a:avLst/>
          </a:prstGeom>
          <a:ln w="12700">
            <a:miter lim="400000"/>
          </a:ln>
        </p:spPr>
      </p:pic>
      <p:pic>
        <p:nvPicPr>
          <p:cNvPr id="576" name="Picture 575" descr="Picture 266">
            <a:extLst>
              <a:ext uri="{FF2B5EF4-FFF2-40B4-BE49-F238E27FC236}">
                <a16:creationId xmlns:a16="http://schemas.microsoft.com/office/drawing/2014/main" id="{1CD74F99-3B54-74AE-122B-B416EA1E0248}"/>
              </a:ext>
            </a:extLst>
          </p:cNvPr>
          <p:cNvPicPr>
            <a:picLocks noChangeAspect="1"/>
          </p:cNvPicPr>
          <p:nvPr/>
        </p:nvPicPr>
        <p:blipFill>
          <a:blip r:embed="rId3"/>
          <a:stretch>
            <a:fillRect/>
          </a:stretch>
        </p:blipFill>
        <p:spPr>
          <a:xfrm>
            <a:off x="7683387" y="3952487"/>
            <a:ext cx="2077740" cy="1784097"/>
          </a:xfrm>
          <a:prstGeom prst="rect">
            <a:avLst/>
          </a:prstGeom>
          <a:ln w="12700">
            <a:miter lim="400000"/>
          </a:ln>
        </p:spPr>
      </p:pic>
      <p:sp>
        <p:nvSpPr>
          <p:cNvPr id="577" name="Hexagon 98">
            <a:extLst>
              <a:ext uri="{FF2B5EF4-FFF2-40B4-BE49-F238E27FC236}">
                <a16:creationId xmlns:a16="http://schemas.microsoft.com/office/drawing/2014/main" id="{66BE33FA-AEF0-6634-B1D9-55BFD1078B51}"/>
              </a:ext>
            </a:extLst>
          </p:cNvPr>
          <p:cNvSpPr/>
          <p:nvPr/>
        </p:nvSpPr>
        <p:spPr>
          <a:xfrm rot="16200000">
            <a:off x="3655551" y="4491036"/>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578" name="Hexagon 98">
            <a:extLst>
              <a:ext uri="{FF2B5EF4-FFF2-40B4-BE49-F238E27FC236}">
                <a16:creationId xmlns:a16="http://schemas.microsoft.com/office/drawing/2014/main" id="{E3B6694D-D5A3-6201-F295-8B4DD178B4C5}"/>
              </a:ext>
            </a:extLst>
          </p:cNvPr>
          <p:cNvSpPr/>
          <p:nvPr/>
        </p:nvSpPr>
        <p:spPr>
          <a:xfrm rot="16200000">
            <a:off x="6275615" y="5139695"/>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cxnSp>
        <p:nvCxnSpPr>
          <p:cNvPr id="579" name="Curved Connector 578">
            <a:extLst>
              <a:ext uri="{FF2B5EF4-FFF2-40B4-BE49-F238E27FC236}">
                <a16:creationId xmlns:a16="http://schemas.microsoft.com/office/drawing/2014/main" id="{598AA17C-B925-ABF1-A81B-C82683ABCAFB}"/>
              </a:ext>
            </a:extLst>
          </p:cNvPr>
          <p:cNvCxnSpPr>
            <a:cxnSpLocks/>
          </p:cNvCxnSpPr>
          <p:nvPr/>
        </p:nvCxnSpPr>
        <p:spPr>
          <a:xfrm>
            <a:off x="3748876" y="4546504"/>
            <a:ext cx="2530384" cy="710747"/>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580" name="Curved Connector 579">
            <a:extLst>
              <a:ext uri="{FF2B5EF4-FFF2-40B4-BE49-F238E27FC236}">
                <a16:creationId xmlns:a16="http://schemas.microsoft.com/office/drawing/2014/main" id="{D5907642-DFDC-32A1-D7AD-63911DACB176}"/>
              </a:ext>
            </a:extLst>
          </p:cNvPr>
          <p:cNvCxnSpPr>
            <a:cxnSpLocks/>
            <a:stCxn id="578" idx="0"/>
          </p:cNvCxnSpPr>
          <p:nvPr/>
        </p:nvCxnSpPr>
        <p:spPr>
          <a:xfrm rot="16200000" flipH="1">
            <a:off x="7592700" y="4012793"/>
            <a:ext cx="346744" cy="2782015"/>
          </a:xfrm>
          <a:prstGeom prst="curvedConnector4">
            <a:avLst>
              <a:gd name="adj1" fmla="val -65928"/>
              <a:gd name="adj2" fmla="val 51787"/>
            </a:avLst>
          </a:prstGeom>
          <a:ln w="12700">
            <a:tailEnd type="triangle"/>
          </a:ln>
        </p:spPr>
        <p:style>
          <a:lnRef idx="1">
            <a:schemeClr val="dk1"/>
          </a:lnRef>
          <a:fillRef idx="0">
            <a:schemeClr val="dk1"/>
          </a:fillRef>
          <a:effectRef idx="0">
            <a:schemeClr val="dk1"/>
          </a:effectRef>
          <a:fontRef idx="minor">
            <a:schemeClr val="tx1"/>
          </a:fontRef>
        </p:style>
      </p:cxnSp>
      <p:cxnSp>
        <p:nvCxnSpPr>
          <p:cNvPr id="581" name="Curved Connector 580">
            <a:extLst>
              <a:ext uri="{FF2B5EF4-FFF2-40B4-BE49-F238E27FC236}">
                <a16:creationId xmlns:a16="http://schemas.microsoft.com/office/drawing/2014/main" id="{F34D2855-7DE8-77DD-44CA-68505B261B31}"/>
              </a:ext>
            </a:extLst>
          </p:cNvPr>
          <p:cNvCxnSpPr>
            <a:cxnSpLocks/>
          </p:cNvCxnSpPr>
          <p:nvPr/>
        </p:nvCxnSpPr>
        <p:spPr>
          <a:xfrm flipV="1">
            <a:off x="9247813" y="4937659"/>
            <a:ext cx="973163" cy="687957"/>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582" name="Curved Connector 581">
            <a:extLst>
              <a:ext uri="{FF2B5EF4-FFF2-40B4-BE49-F238E27FC236}">
                <a16:creationId xmlns:a16="http://schemas.microsoft.com/office/drawing/2014/main" id="{FAFDF590-3732-0E2C-82EE-E7E8B93ECDFA}"/>
              </a:ext>
            </a:extLst>
          </p:cNvPr>
          <p:cNvCxnSpPr>
            <a:cxnSpLocks/>
            <a:stCxn id="17" idx="0"/>
            <a:endCxn id="577" idx="0"/>
          </p:cNvCxnSpPr>
          <p:nvPr/>
        </p:nvCxnSpPr>
        <p:spPr>
          <a:xfrm flipV="1">
            <a:off x="1609725" y="4581769"/>
            <a:ext cx="2145276" cy="293666"/>
          </a:xfrm>
          <a:prstGeom prst="curvedConnector4">
            <a:avLst>
              <a:gd name="adj1" fmla="val 45287"/>
              <a:gd name="adj2" fmla="val 208740"/>
            </a:avLst>
          </a:prstGeom>
          <a:ln w="12700">
            <a:tailEnd type="triangle"/>
          </a:ln>
        </p:spPr>
        <p:style>
          <a:lnRef idx="1">
            <a:schemeClr val="dk1"/>
          </a:lnRef>
          <a:fillRef idx="0">
            <a:schemeClr val="dk1"/>
          </a:fillRef>
          <a:effectRef idx="0">
            <a:schemeClr val="dk1"/>
          </a:effectRef>
          <a:fontRef idx="minor">
            <a:schemeClr val="tx1"/>
          </a:fontRef>
        </p:style>
      </p:cxnSp>
      <p:sp>
        <p:nvSpPr>
          <p:cNvPr id="583" name="Hexagon 98">
            <a:extLst>
              <a:ext uri="{FF2B5EF4-FFF2-40B4-BE49-F238E27FC236}">
                <a16:creationId xmlns:a16="http://schemas.microsoft.com/office/drawing/2014/main" id="{F05AC8F7-DE4C-AD7C-AF9C-554C1E2825E7}"/>
              </a:ext>
            </a:extLst>
          </p:cNvPr>
          <p:cNvSpPr/>
          <p:nvPr/>
        </p:nvSpPr>
        <p:spPr>
          <a:xfrm rot="16200000">
            <a:off x="9060673" y="5506078"/>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chemeClr val="tx1">
              <a:lumMod val="50000"/>
              <a:lumOff val="50000"/>
            </a:schemeClr>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588" name="Rounded Rectangle 587">
            <a:extLst>
              <a:ext uri="{FF2B5EF4-FFF2-40B4-BE49-F238E27FC236}">
                <a16:creationId xmlns:a16="http://schemas.microsoft.com/office/drawing/2014/main" id="{8E3EA380-417C-16C0-E136-C10F65F9B267}"/>
              </a:ext>
            </a:extLst>
          </p:cNvPr>
          <p:cNvSpPr/>
          <p:nvPr/>
        </p:nvSpPr>
        <p:spPr>
          <a:xfrm>
            <a:off x="1552068" y="2121770"/>
            <a:ext cx="2170624" cy="402578"/>
          </a:xfrm>
          <a:prstGeom prst="roundRect">
            <a:avLst/>
          </a:prstGeom>
          <a:solidFill>
            <a:schemeClr val="accent6">
              <a:lumMod val="60000"/>
              <a:lumOff val="40000"/>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89" name="Rounded Rectangle 588">
            <a:extLst>
              <a:ext uri="{FF2B5EF4-FFF2-40B4-BE49-F238E27FC236}">
                <a16:creationId xmlns:a16="http://schemas.microsoft.com/office/drawing/2014/main" id="{0092ACC7-3E96-9467-C1AA-55807289971D}"/>
              </a:ext>
            </a:extLst>
          </p:cNvPr>
          <p:cNvSpPr/>
          <p:nvPr/>
        </p:nvSpPr>
        <p:spPr>
          <a:xfrm>
            <a:off x="8773889" y="2136816"/>
            <a:ext cx="1881424" cy="402578"/>
          </a:xfrm>
          <a:prstGeom prst="roundRect">
            <a:avLst/>
          </a:prstGeom>
          <a:solidFill>
            <a:schemeClr val="accent6">
              <a:lumMod val="60000"/>
              <a:lumOff val="40000"/>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90" name="Left Brace 589">
            <a:extLst>
              <a:ext uri="{FF2B5EF4-FFF2-40B4-BE49-F238E27FC236}">
                <a16:creationId xmlns:a16="http://schemas.microsoft.com/office/drawing/2014/main" id="{E3F4BB3E-CC6C-2E57-4C2C-F2960C48CEEB}"/>
              </a:ext>
            </a:extLst>
          </p:cNvPr>
          <p:cNvSpPr/>
          <p:nvPr/>
        </p:nvSpPr>
        <p:spPr>
          <a:xfrm rot="5400000">
            <a:off x="5882899" y="-2866207"/>
            <a:ext cx="488810" cy="9247187"/>
          </a:xfrm>
          <a:prstGeom prst="leftBrace">
            <a:avLst/>
          </a:prstGeom>
          <a:ln w="19050"/>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91" name="TextBox 590">
            <a:extLst>
              <a:ext uri="{FF2B5EF4-FFF2-40B4-BE49-F238E27FC236}">
                <a16:creationId xmlns:a16="http://schemas.microsoft.com/office/drawing/2014/main" id="{B6FA22AE-60B4-4331-CE31-DE6365D496E0}"/>
              </a:ext>
            </a:extLst>
          </p:cNvPr>
          <p:cNvSpPr txBox="1"/>
          <p:nvPr/>
        </p:nvSpPr>
        <p:spPr>
          <a:xfrm>
            <a:off x="449642" y="5020825"/>
            <a:ext cx="4722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CV</a:t>
            </a:r>
          </a:p>
        </p:txBody>
      </p:sp>
      <p:sp>
        <p:nvSpPr>
          <p:cNvPr id="592" name="Oval 591">
            <a:extLst>
              <a:ext uri="{FF2B5EF4-FFF2-40B4-BE49-F238E27FC236}">
                <a16:creationId xmlns:a16="http://schemas.microsoft.com/office/drawing/2014/main" id="{17EFC1DF-9FD6-9739-6D82-1C09A986CA58}"/>
              </a:ext>
            </a:extLst>
          </p:cNvPr>
          <p:cNvSpPr/>
          <p:nvPr/>
        </p:nvSpPr>
        <p:spPr>
          <a:xfrm>
            <a:off x="1609725" y="3654453"/>
            <a:ext cx="2166421" cy="2610389"/>
          </a:xfrm>
          <a:prstGeom prst="ellipse">
            <a:avLst/>
          </a:prstGeom>
          <a:noFill/>
          <a:ln w="34925" cap="flat">
            <a:solidFill>
              <a:schemeClr val="accent6">
                <a:lumMod val="60000"/>
                <a:lumOff val="40000"/>
              </a:schemeClr>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94" name="Oval 593">
            <a:extLst>
              <a:ext uri="{FF2B5EF4-FFF2-40B4-BE49-F238E27FC236}">
                <a16:creationId xmlns:a16="http://schemas.microsoft.com/office/drawing/2014/main" id="{198C7725-6DD7-D6A2-EADB-1D2A990638BB}"/>
              </a:ext>
            </a:extLst>
          </p:cNvPr>
          <p:cNvSpPr/>
          <p:nvPr/>
        </p:nvSpPr>
        <p:spPr>
          <a:xfrm>
            <a:off x="8649263" y="3708267"/>
            <a:ext cx="2166421" cy="2610389"/>
          </a:xfrm>
          <a:prstGeom prst="ellipse">
            <a:avLst/>
          </a:prstGeom>
          <a:noFill/>
          <a:ln w="34925" cap="flat">
            <a:solidFill>
              <a:schemeClr val="accent6">
                <a:lumMod val="60000"/>
                <a:lumOff val="40000"/>
              </a:schemeClr>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95" name="Title 1">
            <a:extLst>
              <a:ext uri="{FF2B5EF4-FFF2-40B4-BE49-F238E27FC236}">
                <a16:creationId xmlns:a16="http://schemas.microsoft.com/office/drawing/2014/main" id="{E36B162C-FD68-58EE-3EC3-1DF3DBC85AA6}"/>
              </a:ext>
            </a:extLst>
          </p:cNvPr>
          <p:cNvSpPr>
            <a:spLocks noGrp="1"/>
          </p:cNvSpPr>
          <p:nvPr>
            <p:ph type="title"/>
          </p:nvPr>
        </p:nvSpPr>
        <p:spPr>
          <a:xfrm>
            <a:off x="679330" y="296110"/>
            <a:ext cx="10775071" cy="490401"/>
          </a:xfrm>
        </p:spPr>
        <p:txBody>
          <a:bodyPr lIns="0" tIns="0" rIns="0" bIns="0" anchor="t">
            <a:normAutofit/>
          </a:bodyPr>
          <a:lstStyle/>
          <a:p>
            <a:r>
              <a:rPr lang="fr-FR" dirty="0" err="1"/>
              <a:t>Problem</a:t>
            </a:r>
            <a:r>
              <a:rPr lang="fr-FR" dirty="0"/>
              <a:t> Description</a:t>
            </a:r>
          </a:p>
        </p:txBody>
      </p:sp>
    </p:spTree>
    <p:extLst>
      <p:ext uri="{BB962C8B-B14F-4D97-AF65-F5344CB8AC3E}">
        <p14:creationId xmlns:p14="http://schemas.microsoft.com/office/powerpoint/2010/main" val="184494821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09024F85-8167-1946-CE1F-6CF0C89E0DDC}"/>
              </a:ext>
            </a:extLst>
          </p:cNvPr>
          <p:cNvGrpSpPr/>
          <p:nvPr/>
        </p:nvGrpSpPr>
        <p:grpSpPr>
          <a:xfrm>
            <a:off x="7804956" y="1588395"/>
            <a:ext cx="3678579" cy="3158693"/>
            <a:chOff x="7282431" y="1733538"/>
            <a:chExt cx="3678579" cy="3158693"/>
          </a:xfrm>
        </p:grpSpPr>
        <p:pic>
          <p:nvPicPr>
            <p:cNvPr id="60" name="Picture 59" descr="A black and white hexagon pattern&#10;&#10;Description automatically generated">
              <a:extLst>
                <a:ext uri="{FF2B5EF4-FFF2-40B4-BE49-F238E27FC236}">
                  <a16:creationId xmlns:a16="http://schemas.microsoft.com/office/drawing/2014/main" id="{8D9397C9-2D68-8C50-E041-67748857D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431" y="1733538"/>
              <a:ext cx="3678579" cy="3158693"/>
            </a:xfrm>
            <a:prstGeom prst="rect">
              <a:avLst/>
            </a:prstGeom>
          </p:spPr>
        </p:pic>
        <p:grpSp>
          <p:nvGrpSpPr>
            <p:cNvPr id="63" name="Group 62">
              <a:extLst>
                <a:ext uri="{FF2B5EF4-FFF2-40B4-BE49-F238E27FC236}">
                  <a16:creationId xmlns:a16="http://schemas.microsoft.com/office/drawing/2014/main" id="{29463A48-3D0C-0889-F837-1299B3714574}"/>
                </a:ext>
              </a:extLst>
            </p:cNvPr>
            <p:cNvGrpSpPr/>
            <p:nvPr/>
          </p:nvGrpSpPr>
          <p:grpSpPr>
            <a:xfrm rot="7242638">
              <a:off x="7579451" y="2527595"/>
              <a:ext cx="1353639" cy="1556829"/>
              <a:chOff x="9841229" y="1170845"/>
              <a:chExt cx="1353639" cy="1556829"/>
            </a:xfrm>
            <a:solidFill>
              <a:schemeClr val="accent4">
                <a:lumMod val="40000"/>
                <a:lumOff val="60000"/>
              </a:schemeClr>
            </a:solidFill>
          </p:grpSpPr>
          <p:sp>
            <p:nvSpPr>
              <p:cNvPr id="64" name="Hexagon 63">
                <a:extLst>
                  <a:ext uri="{FF2B5EF4-FFF2-40B4-BE49-F238E27FC236}">
                    <a16:creationId xmlns:a16="http://schemas.microsoft.com/office/drawing/2014/main" id="{6E0357D7-615E-7DFD-E37C-D289F4987C67}"/>
                  </a:ext>
                </a:extLst>
              </p:cNvPr>
              <p:cNvSpPr/>
              <p:nvPr/>
            </p:nvSpPr>
            <p:spPr>
              <a:xfrm rot="16200000">
                <a:off x="10855701" y="179019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5" name="Hexagon 64">
                <a:extLst>
                  <a:ext uri="{FF2B5EF4-FFF2-40B4-BE49-F238E27FC236}">
                    <a16:creationId xmlns:a16="http://schemas.microsoft.com/office/drawing/2014/main" id="{D9FA3899-3F66-B538-7CC0-1DD485050AE0}"/>
                  </a:ext>
                </a:extLst>
              </p:cNvPr>
              <p:cNvSpPr/>
              <p:nvPr/>
            </p:nvSpPr>
            <p:spPr>
              <a:xfrm rot="16200000">
                <a:off x="10683615"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6" name="Hexagon 65">
                <a:extLst>
                  <a:ext uri="{FF2B5EF4-FFF2-40B4-BE49-F238E27FC236}">
                    <a16:creationId xmlns:a16="http://schemas.microsoft.com/office/drawing/2014/main" id="{C40E2AFD-A02D-5758-738A-178E96A9DEAA}"/>
                  </a:ext>
                </a:extLst>
              </p:cNvPr>
              <p:cNvSpPr/>
              <p:nvPr/>
            </p:nvSpPr>
            <p:spPr>
              <a:xfrm rot="16200000">
                <a:off x="10855701" y="119196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7" name="Hexagon 66">
                <a:extLst>
                  <a:ext uri="{FF2B5EF4-FFF2-40B4-BE49-F238E27FC236}">
                    <a16:creationId xmlns:a16="http://schemas.microsoft.com/office/drawing/2014/main" id="{C1BAE4B7-6DEA-4663-A014-A68CA87FFB6D}"/>
                  </a:ext>
                </a:extLst>
              </p:cNvPr>
              <p:cNvSpPr/>
              <p:nvPr/>
            </p:nvSpPr>
            <p:spPr>
              <a:xfrm rot="16200000">
                <a:off x="10335045" y="148729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8" name="Hexagon 67">
                <a:extLst>
                  <a:ext uri="{FF2B5EF4-FFF2-40B4-BE49-F238E27FC236}">
                    <a16:creationId xmlns:a16="http://schemas.microsoft.com/office/drawing/2014/main" id="{4A47BB90-0F4F-A262-2131-9151B19D447C}"/>
                  </a:ext>
                </a:extLst>
              </p:cNvPr>
              <p:cNvSpPr/>
              <p:nvPr/>
            </p:nvSpPr>
            <p:spPr>
              <a:xfrm rot="16200000">
                <a:off x="10509330" y="1782390"/>
                <a:ext cx="360288" cy="318046"/>
              </a:xfrm>
              <a:prstGeom prst="hexagon">
                <a:avLst/>
              </a:prstGeom>
              <a:solidFill>
                <a:schemeClr val="accent4">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9" name="Hexagon 68">
                <a:extLst>
                  <a:ext uri="{FF2B5EF4-FFF2-40B4-BE49-F238E27FC236}">
                    <a16:creationId xmlns:a16="http://schemas.microsoft.com/office/drawing/2014/main" id="{E0537831-0678-BD7C-2F24-42EA199F8798}"/>
                  </a:ext>
                </a:extLst>
              </p:cNvPr>
              <p:cNvSpPr/>
              <p:nvPr/>
            </p:nvSpPr>
            <p:spPr>
              <a:xfrm rot="16200000">
                <a:off x="10682516"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0" name="Hexagon 69">
                <a:extLst>
                  <a:ext uri="{FF2B5EF4-FFF2-40B4-BE49-F238E27FC236}">
                    <a16:creationId xmlns:a16="http://schemas.microsoft.com/office/drawing/2014/main" id="{06BEF8B5-33BD-8DDF-CC32-95A94F7D770E}"/>
                  </a:ext>
                </a:extLst>
              </p:cNvPr>
              <p:cNvSpPr/>
              <p:nvPr/>
            </p:nvSpPr>
            <p:spPr>
              <a:xfrm rot="16200000">
                <a:off x="10855700" y="238557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1" name="Hexagon 70">
                <a:extLst>
                  <a:ext uri="{FF2B5EF4-FFF2-40B4-BE49-F238E27FC236}">
                    <a16:creationId xmlns:a16="http://schemas.microsoft.com/office/drawing/2014/main" id="{0B57C2B2-D6DB-95B9-3FCF-BB7704C547DF}"/>
                  </a:ext>
                </a:extLst>
              </p:cNvPr>
              <p:cNvSpPr/>
              <p:nvPr/>
            </p:nvSpPr>
            <p:spPr>
              <a:xfrm rot="16200000">
                <a:off x="10162959"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2" name="Hexagon 71">
                <a:extLst>
                  <a:ext uri="{FF2B5EF4-FFF2-40B4-BE49-F238E27FC236}">
                    <a16:creationId xmlns:a16="http://schemas.microsoft.com/office/drawing/2014/main" id="{C89ECAF1-961C-55D2-5E2D-ECDCDC9AC478}"/>
                  </a:ext>
                </a:extLst>
              </p:cNvPr>
              <p:cNvSpPr/>
              <p:nvPr/>
            </p:nvSpPr>
            <p:spPr>
              <a:xfrm rot="16200000">
                <a:off x="10340992" y="207748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3" name="Hexagon 72">
                <a:extLst>
                  <a:ext uri="{FF2B5EF4-FFF2-40B4-BE49-F238E27FC236}">
                    <a16:creationId xmlns:a16="http://schemas.microsoft.com/office/drawing/2014/main" id="{BC142E65-9297-F3C5-14A5-BE5A1E860F60}"/>
                  </a:ext>
                </a:extLst>
              </p:cNvPr>
              <p:cNvSpPr/>
              <p:nvPr/>
            </p:nvSpPr>
            <p:spPr>
              <a:xfrm rot="16200000">
                <a:off x="9990872"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4" name="Hexagon 73">
                <a:extLst>
                  <a:ext uri="{FF2B5EF4-FFF2-40B4-BE49-F238E27FC236}">
                    <a16:creationId xmlns:a16="http://schemas.microsoft.com/office/drawing/2014/main" id="{54FC1D54-98A5-80CF-5D18-B6C45AC83993}"/>
                  </a:ext>
                </a:extLst>
              </p:cNvPr>
              <p:cNvSpPr/>
              <p:nvPr/>
            </p:nvSpPr>
            <p:spPr>
              <a:xfrm rot="16200000">
                <a:off x="10509330" y="238599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5" name="Hexagon 74">
                <a:extLst>
                  <a:ext uri="{FF2B5EF4-FFF2-40B4-BE49-F238E27FC236}">
                    <a16:creationId xmlns:a16="http://schemas.microsoft.com/office/drawing/2014/main" id="{263269FD-59EB-9DD3-C8B3-E7E19FBE30C4}"/>
                  </a:ext>
                </a:extLst>
              </p:cNvPr>
              <p:cNvSpPr/>
              <p:nvPr/>
            </p:nvSpPr>
            <p:spPr>
              <a:xfrm rot="16200000">
                <a:off x="10172273" y="2373891"/>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6" name="Hexagon 75">
                <a:extLst>
                  <a:ext uri="{FF2B5EF4-FFF2-40B4-BE49-F238E27FC236}">
                    <a16:creationId xmlns:a16="http://schemas.microsoft.com/office/drawing/2014/main" id="{D2DB2982-A64B-F8E5-F029-C75A5A20ECB4}"/>
                  </a:ext>
                </a:extLst>
              </p:cNvPr>
              <p:cNvSpPr/>
              <p:nvPr/>
            </p:nvSpPr>
            <p:spPr>
              <a:xfrm rot="16200000">
                <a:off x="10509330"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7" name="Hexagon 76">
                <a:extLst>
                  <a:ext uri="{FF2B5EF4-FFF2-40B4-BE49-F238E27FC236}">
                    <a16:creationId xmlns:a16="http://schemas.microsoft.com/office/drawing/2014/main" id="{850AD36D-288E-B647-9198-527930381399}"/>
                  </a:ext>
                </a:extLst>
              </p:cNvPr>
              <p:cNvSpPr/>
              <p:nvPr/>
            </p:nvSpPr>
            <p:spPr>
              <a:xfrm rot="16200000">
                <a:off x="10172273"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8" name="Hexagon 77">
                <a:extLst>
                  <a:ext uri="{FF2B5EF4-FFF2-40B4-BE49-F238E27FC236}">
                    <a16:creationId xmlns:a16="http://schemas.microsoft.com/office/drawing/2014/main" id="{88F509A3-94D6-A229-3045-DCC04F6B1A5A}"/>
                  </a:ext>
                </a:extLst>
              </p:cNvPr>
              <p:cNvSpPr/>
              <p:nvPr/>
            </p:nvSpPr>
            <p:spPr>
              <a:xfrm rot="16200000">
                <a:off x="9988674"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9" name="Hexagon 78">
                <a:extLst>
                  <a:ext uri="{FF2B5EF4-FFF2-40B4-BE49-F238E27FC236}">
                    <a16:creationId xmlns:a16="http://schemas.microsoft.com/office/drawing/2014/main" id="{65575D68-696D-E725-F322-C9D89F8E06A4}"/>
                  </a:ext>
                </a:extLst>
              </p:cNvPr>
              <p:cNvSpPr/>
              <p:nvPr/>
            </p:nvSpPr>
            <p:spPr>
              <a:xfrm rot="16200000">
                <a:off x="9820108"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0" name="Hexagon 79">
                <a:extLst>
                  <a:ext uri="{FF2B5EF4-FFF2-40B4-BE49-F238E27FC236}">
                    <a16:creationId xmlns:a16="http://schemas.microsoft.com/office/drawing/2014/main" id="{F1A7BEE1-3C3E-2743-CAA0-04D15EE050A4}"/>
                  </a:ext>
                </a:extLst>
              </p:cNvPr>
              <p:cNvSpPr/>
              <p:nvPr/>
            </p:nvSpPr>
            <p:spPr>
              <a:xfrm rot="16200000">
                <a:off x="9821351" y="238850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sp>
        <p:nvSpPr>
          <p:cNvPr id="115" name="Title 1">
            <a:extLst>
              <a:ext uri="{FF2B5EF4-FFF2-40B4-BE49-F238E27FC236}">
                <a16:creationId xmlns:a16="http://schemas.microsoft.com/office/drawing/2014/main" id="{622A417F-4B3B-7B81-CA08-85F571795838}"/>
              </a:ext>
            </a:extLst>
          </p:cNvPr>
          <p:cNvSpPr>
            <a:spLocks noGrp="1"/>
          </p:cNvSpPr>
          <p:nvPr/>
        </p:nvSpPr>
        <p:spPr>
          <a:xfrm>
            <a:off x="708464" y="398517"/>
            <a:ext cx="10775071" cy="490401"/>
          </a:xfrm>
          <a:prstGeom prst="rect">
            <a:avLst/>
          </a:prstGeom>
          <a:ln w="12700">
            <a:miter lim="400000"/>
          </a:ln>
          <a:extLst>
            <a:ext uri="{C572A759-6A51-4108-AA02-DFA0A04FC94B}">
              <ma14:wrappingTextBoxFlag xmlns:lc="http://schemas.openxmlformats.org/drawingml/2006/lockedCanvas" xmlns:m="http://schemas.openxmlformats.org/officeDocument/2006/math" xmlns:a14="http://schemas.microsoft.com/office/drawing/2010/main" xmlns:ma14="http://schemas.microsoft.com/office/mac/drawingml/2011/main" xmlns="" val="1"/>
            </a:ext>
          </a:extLst>
        </p:spPr>
        <p:txBody>
          <a:bodyPr lIns="0" tIns="0" rIns="0" bIns="0" anchor="t">
            <a:norm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fr-FR" dirty="0" err="1"/>
              <a:t>Problem</a:t>
            </a:r>
            <a:r>
              <a:rPr lang="fr-FR" dirty="0"/>
              <a:t> Description</a:t>
            </a:r>
          </a:p>
        </p:txBody>
      </p:sp>
      <p:grpSp>
        <p:nvGrpSpPr>
          <p:cNvPr id="123" name="Group 122">
            <a:extLst>
              <a:ext uri="{FF2B5EF4-FFF2-40B4-BE49-F238E27FC236}">
                <a16:creationId xmlns:a16="http://schemas.microsoft.com/office/drawing/2014/main" id="{FD26318D-B712-02F7-AB6E-74BC558118F5}"/>
              </a:ext>
            </a:extLst>
          </p:cNvPr>
          <p:cNvGrpSpPr/>
          <p:nvPr/>
        </p:nvGrpSpPr>
        <p:grpSpPr>
          <a:xfrm>
            <a:off x="766950" y="1508910"/>
            <a:ext cx="1722152" cy="117962"/>
            <a:chOff x="2293257" y="2293256"/>
            <a:chExt cx="1267316" cy="117962"/>
          </a:xfrm>
        </p:grpSpPr>
        <p:cxnSp>
          <p:nvCxnSpPr>
            <p:cNvPr id="118" name="Straight Connector 117">
              <a:extLst>
                <a:ext uri="{FF2B5EF4-FFF2-40B4-BE49-F238E27FC236}">
                  <a16:creationId xmlns:a16="http://schemas.microsoft.com/office/drawing/2014/main" id="{8C9D99DC-1B15-02B9-009C-BA7EECDE544C}"/>
                </a:ext>
              </a:extLst>
            </p:cNvPr>
            <p:cNvCxnSpPr/>
            <p:nvPr/>
          </p:nvCxnSpPr>
          <p:spPr>
            <a:xfrm>
              <a:off x="2293257" y="2411218"/>
              <a:ext cx="1262743" cy="0"/>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C37DF1D2-4FCD-FCA1-827F-15B39674F979}"/>
                </a:ext>
              </a:extLst>
            </p:cNvPr>
            <p:cNvCxnSpPr>
              <a:cxnSpLocks/>
            </p:cNvCxnSpPr>
            <p:nvPr/>
          </p:nvCxnSpPr>
          <p:spPr>
            <a:xfrm flipV="1">
              <a:off x="2300514" y="2293257"/>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5AA3F66-A73A-E8E4-BBD8-FE77C7EEA770}"/>
                </a:ext>
              </a:extLst>
            </p:cNvPr>
            <p:cNvCxnSpPr>
              <a:cxnSpLocks/>
            </p:cNvCxnSpPr>
            <p:nvPr/>
          </p:nvCxnSpPr>
          <p:spPr>
            <a:xfrm flipV="1">
              <a:off x="3560573" y="2293256"/>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grpSp>
      <p:sp>
        <p:nvSpPr>
          <p:cNvPr id="124" name="TextBox 123">
            <a:extLst>
              <a:ext uri="{FF2B5EF4-FFF2-40B4-BE49-F238E27FC236}">
                <a16:creationId xmlns:a16="http://schemas.microsoft.com/office/drawing/2014/main" id="{FE34E8A4-0A1D-CBF6-19DC-A9993B712CCC}"/>
              </a:ext>
            </a:extLst>
          </p:cNvPr>
          <p:cNvSpPr txBox="1"/>
          <p:nvPr/>
        </p:nvSpPr>
        <p:spPr>
          <a:xfrm>
            <a:off x="268754" y="1135073"/>
            <a:ext cx="11495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10:00 AM </a:t>
            </a:r>
          </a:p>
        </p:txBody>
      </p:sp>
      <p:sp>
        <p:nvSpPr>
          <p:cNvPr id="125" name="TextBox 124">
            <a:extLst>
              <a:ext uri="{FF2B5EF4-FFF2-40B4-BE49-F238E27FC236}">
                <a16:creationId xmlns:a16="http://schemas.microsoft.com/office/drawing/2014/main" id="{7EE4910F-B6C9-567A-0CA3-2A836D2BD514}"/>
              </a:ext>
            </a:extLst>
          </p:cNvPr>
          <p:cNvSpPr txBox="1"/>
          <p:nvPr/>
        </p:nvSpPr>
        <p:spPr>
          <a:xfrm>
            <a:off x="1865853" y="1139578"/>
            <a:ext cx="130703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en-US" sz="1800" b="0" i="0" u="none" strike="noStrike" cap="none" spc="0" normalizeH="0" baseline="0" dirty="0">
                <a:ln>
                  <a:noFill/>
                </a:ln>
                <a:solidFill>
                  <a:srgbClr val="000000"/>
                </a:solidFill>
                <a:effectLst/>
                <a:uFillTx/>
                <a:latin typeface="Arial"/>
                <a:ea typeface="Arial"/>
                <a:cs typeface="Arial"/>
                <a:sym typeface="Arial"/>
              </a:rPr>
              <a:t>11:00 AM</a:t>
            </a:r>
            <a:endParaRPr lang="en-US" dirty="0"/>
          </a:p>
        </p:txBody>
      </p:sp>
      <p:pic>
        <p:nvPicPr>
          <p:cNvPr id="126" name="Graphic 269" descr="Graphic 269">
            <a:extLst>
              <a:ext uri="{FF2B5EF4-FFF2-40B4-BE49-F238E27FC236}">
                <a16:creationId xmlns:a16="http://schemas.microsoft.com/office/drawing/2014/main" id="{C166641D-022B-1E8D-6F39-CE52EEADA10B}"/>
              </a:ext>
            </a:extLst>
          </p:cNvPr>
          <p:cNvPicPr>
            <a:picLocks noChangeAspect="1"/>
          </p:cNvPicPr>
          <p:nvPr/>
        </p:nvPicPr>
        <p:blipFill>
          <a:blip r:embed="rId4"/>
          <a:stretch>
            <a:fillRect/>
          </a:stretch>
        </p:blipFill>
        <p:spPr>
          <a:xfrm>
            <a:off x="776812" y="1654437"/>
            <a:ext cx="342327" cy="342327"/>
          </a:xfrm>
          <a:prstGeom prst="rect">
            <a:avLst/>
          </a:prstGeom>
          <a:ln w="12700">
            <a:miter lim="400000"/>
          </a:ln>
        </p:spPr>
      </p:pic>
      <p:sp>
        <p:nvSpPr>
          <p:cNvPr id="127" name="TextBox 126">
            <a:extLst>
              <a:ext uri="{FF2B5EF4-FFF2-40B4-BE49-F238E27FC236}">
                <a16:creationId xmlns:a16="http://schemas.microsoft.com/office/drawing/2014/main" id="{1A76DE2E-3387-3C0B-EB04-51D8C5E432F5}"/>
              </a:ext>
            </a:extLst>
          </p:cNvPr>
          <p:cNvSpPr txBox="1"/>
          <p:nvPr/>
        </p:nvSpPr>
        <p:spPr>
          <a:xfrm>
            <a:off x="1240625" y="1640415"/>
            <a:ext cx="12422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Courier 1</a:t>
            </a:r>
          </a:p>
        </p:txBody>
      </p:sp>
      <p:grpSp>
        <p:nvGrpSpPr>
          <p:cNvPr id="131" name="Group 130">
            <a:extLst>
              <a:ext uri="{FF2B5EF4-FFF2-40B4-BE49-F238E27FC236}">
                <a16:creationId xmlns:a16="http://schemas.microsoft.com/office/drawing/2014/main" id="{C6CE758B-C7C0-52A4-80FE-80FB18669F24}"/>
              </a:ext>
            </a:extLst>
          </p:cNvPr>
          <p:cNvGrpSpPr/>
          <p:nvPr/>
        </p:nvGrpSpPr>
        <p:grpSpPr>
          <a:xfrm>
            <a:off x="2798646" y="2221406"/>
            <a:ext cx="1722152" cy="117962"/>
            <a:chOff x="2293257" y="2293256"/>
            <a:chExt cx="1267316" cy="117962"/>
          </a:xfrm>
        </p:grpSpPr>
        <p:cxnSp>
          <p:nvCxnSpPr>
            <p:cNvPr id="132" name="Straight Connector 131">
              <a:extLst>
                <a:ext uri="{FF2B5EF4-FFF2-40B4-BE49-F238E27FC236}">
                  <a16:creationId xmlns:a16="http://schemas.microsoft.com/office/drawing/2014/main" id="{42D4EFF7-5B73-1C31-78F2-BD6EA3D13B74}"/>
                </a:ext>
              </a:extLst>
            </p:cNvPr>
            <p:cNvCxnSpPr/>
            <p:nvPr/>
          </p:nvCxnSpPr>
          <p:spPr>
            <a:xfrm>
              <a:off x="2293257" y="2411218"/>
              <a:ext cx="1262743" cy="0"/>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8E987C38-B838-067D-5C30-C3F5F0079CF0}"/>
                </a:ext>
              </a:extLst>
            </p:cNvPr>
            <p:cNvCxnSpPr>
              <a:cxnSpLocks/>
            </p:cNvCxnSpPr>
            <p:nvPr/>
          </p:nvCxnSpPr>
          <p:spPr>
            <a:xfrm flipV="1">
              <a:off x="2300514" y="2293257"/>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FFEC59DD-3B4F-9B11-D2A4-000702DBCC8A}"/>
                </a:ext>
              </a:extLst>
            </p:cNvPr>
            <p:cNvCxnSpPr>
              <a:cxnSpLocks/>
            </p:cNvCxnSpPr>
            <p:nvPr/>
          </p:nvCxnSpPr>
          <p:spPr>
            <a:xfrm flipV="1">
              <a:off x="3560573" y="2293256"/>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grpSp>
      <p:sp>
        <p:nvSpPr>
          <p:cNvPr id="135" name="TextBox 134">
            <a:extLst>
              <a:ext uri="{FF2B5EF4-FFF2-40B4-BE49-F238E27FC236}">
                <a16:creationId xmlns:a16="http://schemas.microsoft.com/office/drawing/2014/main" id="{96C17763-2017-A9A6-2257-022C44357C1D}"/>
              </a:ext>
            </a:extLst>
          </p:cNvPr>
          <p:cNvSpPr txBox="1"/>
          <p:nvPr/>
        </p:nvSpPr>
        <p:spPr>
          <a:xfrm>
            <a:off x="2300450" y="1847569"/>
            <a:ext cx="11495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13:00 </a:t>
            </a:r>
            <a:r>
              <a:rPr lang="en-US" dirty="0"/>
              <a:t>P</a:t>
            </a:r>
            <a:r>
              <a:rPr kumimoji="0" lang="en-US" sz="1800" b="0" i="0" u="none" strike="noStrike" cap="none" spc="0" normalizeH="0" baseline="0" dirty="0">
                <a:ln>
                  <a:noFill/>
                </a:ln>
                <a:solidFill>
                  <a:srgbClr val="000000"/>
                </a:solidFill>
                <a:effectLst/>
                <a:uFillTx/>
                <a:latin typeface="Arial"/>
                <a:ea typeface="Arial"/>
                <a:cs typeface="Arial"/>
                <a:sym typeface="Arial"/>
              </a:rPr>
              <a:t>M </a:t>
            </a:r>
          </a:p>
        </p:txBody>
      </p:sp>
      <p:sp>
        <p:nvSpPr>
          <p:cNvPr id="136" name="TextBox 135">
            <a:extLst>
              <a:ext uri="{FF2B5EF4-FFF2-40B4-BE49-F238E27FC236}">
                <a16:creationId xmlns:a16="http://schemas.microsoft.com/office/drawing/2014/main" id="{66F90369-3ED0-0C69-7F05-59593B479493}"/>
              </a:ext>
            </a:extLst>
          </p:cNvPr>
          <p:cNvSpPr txBox="1"/>
          <p:nvPr/>
        </p:nvSpPr>
        <p:spPr>
          <a:xfrm>
            <a:off x="3897549" y="1852074"/>
            <a:ext cx="130703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en-US" sz="1800" b="0" i="0" u="none" strike="noStrike" cap="none" spc="0" normalizeH="0" baseline="0" dirty="0">
                <a:ln>
                  <a:noFill/>
                </a:ln>
                <a:solidFill>
                  <a:srgbClr val="000000"/>
                </a:solidFill>
                <a:effectLst/>
                <a:uFillTx/>
                <a:latin typeface="Arial"/>
                <a:ea typeface="Arial"/>
                <a:cs typeface="Arial"/>
                <a:sym typeface="Arial"/>
              </a:rPr>
              <a:t>15:00 PM</a:t>
            </a:r>
            <a:endParaRPr lang="en-US" dirty="0"/>
          </a:p>
        </p:txBody>
      </p:sp>
      <p:pic>
        <p:nvPicPr>
          <p:cNvPr id="137" name="Graphic 269" descr="Graphic 269">
            <a:extLst>
              <a:ext uri="{FF2B5EF4-FFF2-40B4-BE49-F238E27FC236}">
                <a16:creationId xmlns:a16="http://schemas.microsoft.com/office/drawing/2014/main" id="{AE76F3F4-937D-B89B-14E5-BBA3F635C122}"/>
              </a:ext>
            </a:extLst>
          </p:cNvPr>
          <p:cNvPicPr>
            <a:picLocks noChangeAspect="1"/>
          </p:cNvPicPr>
          <p:nvPr/>
        </p:nvPicPr>
        <p:blipFill>
          <a:blip r:embed="rId4"/>
          <a:stretch>
            <a:fillRect/>
          </a:stretch>
        </p:blipFill>
        <p:spPr>
          <a:xfrm>
            <a:off x="2808508" y="2366933"/>
            <a:ext cx="342327" cy="342327"/>
          </a:xfrm>
          <a:prstGeom prst="rect">
            <a:avLst/>
          </a:prstGeom>
          <a:ln w="12700">
            <a:miter lim="400000"/>
          </a:ln>
        </p:spPr>
      </p:pic>
      <p:sp>
        <p:nvSpPr>
          <p:cNvPr id="138" name="TextBox 137">
            <a:extLst>
              <a:ext uri="{FF2B5EF4-FFF2-40B4-BE49-F238E27FC236}">
                <a16:creationId xmlns:a16="http://schemas.microsoft.com/office/drawing/2014/main" id="{27614E37-064D-C94D-2A83-19FA05D60D04}"/>
              </a:ext>
            </a:extLst>
          </p:cNvPr>
          <p:cNvSpPr txBox="1"/>
          <p:nvPr/>
        </p:nvSpPr>
        <p:spPr>
          <a:xfrm>
            <a:off x="3272321" y="2352911"/>
            <a:ext cx="12422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Courier 2</a:t>
            </a:r>
          </a:p>
        </p:txBody>
      </p:sp>
      <p:grpSp>
        <p:nvGrpSpPr>
          <p:cNvPr id="139" name="Group 138">
            <a:extLst>
              <a:ext uri="{FF2B5EF4-FFF2-40B4-BE49-F238E27FC236}">
                <a16:creationId xmlns:a16="http://schemas.microsoft.com/office/drawing/2014/main" id="{4DA3D15B-D3C8-0E0F-93B5-681F8116364D}"/>
              </a:ext>
            </a:extLst>
          </p:cNvPr>
          <p:cNvGrpSpPr/>
          <p:nvPr/>
        </p:nvGrpSpPr>
        <p:grpSpPr>
          <a:xfrm>
            <a:off x="4966099" y="2729922"/>
            <a:ext cx="1722152" cy="117962"/>
            <a:chOff x="2293257" y="2293256"/>
            <a:chExt cx="1267316" cy="117962"/>
          </a:xfrm>
        </p:grpSpPr>
        <p:cxnSp>
          <p:nvCxnSpPr>
            <p:cNvPr id="140" name="Straight Connector 139">
              <a:extLst>
                <a:ext uri="{FF2B5EF4-FFF2-40B4-BE49-F238E27FC236}">
                  <a16:creationId xmlns:a16="http://schemas.microsoft.com/office/drawing/2014/main" id="{4B73391A-AA5B-34D3-4A21-3510351C893F}"/>
                </a:ext>
              </a:extLst>
            </p:cNvPr>
            <p:cNvCxnSpPr/>
            <p:nvPr/>
          </p:nvCxnSpPr>
          <p:spPr>
            <a:xfrm>
              <a:off x="2293257" y="2411218"/>
              <a:ext cx="1262743" cy="0"/>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F262A929-BB09-AECA-C964-FA602BC2B0B3}"/>
                </a:ext>
              </a:extLst>
            </p:cNvPr>
            <p:cNvCxnSpPr>
              <a:cxnSpLocks/>
            </p:cNvCxnSpPr>
            <p:nvPr/>
          </p:nvCxnSpPr>
          <p:spPr>
            <a:xfrm flipV="1">
              <a:off x="2300514" y="2293257"/>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42" name="Straight Connector 141">
              <a:extLst>
                <a:ext uri="{FF2B5EF4-FFF2-40B4-BE49-F238E27FC236}">
                  <a16:creationId xmlns:a16="http://schemas.microsoft.com/office/drawing/2014/main" id="{6231DE3E-84E9-3373-AD68-A42488283514}"/>
                </a:ext>
              </a:extLst>
            </p:cNvPr>
            <p:cNvCxnSpPr>
              <a:cxnSpLocks/>
            </p:cNvCxnSpPr>
            <p:nvPr/>
          </p:nvCxnSpPr>
          <p:spPr>
            <a:xfrm flipV="1">
              <a:off x="3560573" y="2293256"/>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grpSp>
      <p:sp>
        <p:nvSpPr>
          <p:cNvPr id="143" name="TextBox 142">
            <a:extLst>
              <a:ext uri="{FF2B5EF4-FFF2-40B4-BE49-F238E27FC236}">
                <a16:creationId xmlns:a16="http://schemas.microsoft.com/office/drawing/2014/main" id="{28C7F4D9-CC0F-1E57-F562-D0B14FF2521B}"/>
              </a:ext>
            </a:extLst>
          </p:cNvPr>
          <p:cNvSpPr txBox="1"/>
          <p:nvPr/>
        </p:nvSpPr>
        <p:spPr>
          <a:xfrm>
            <a:off x="4467903" y="2356085"/>
            <a:ext cx="11495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17:00 </a:t>
            </a:r>
            <a:r>
              <a:rPr lang="en-US" dirty="0"/>
              <a:t>P</a:t>
            </a:r>
            <a:r>
              <a:rPr kumimoji="0" lang="en-US" sz="1800" b="0" i="0" u="none" strike="noStrike" cap="none" spc="0" normalizeH="0" baseline="0" dirty="0">
                <a:ln>
                  <a:noFill/>
                </a:ln>
                <a:solidFill>
                  <a:srgbClr val="000000"/>
                </a:solidFill>
                <a:effectLst/>
                <a:uFillTx/>
                <a:latin typeface="Arial"/>
                <a:ea typeface="Arial"/>
                <a:cs typeface="Arial"/>
                <a:sym typeface="Arial"/>
              </a:rPr>
              <a:t>M </a:t>
            </a:r>
          </a:p>
        </p:txBody>
      </p:sp>
      <p:sp>
        <p:nvSpPr>
          <p:cNvPr id="144" name="TextBox 143">
            <a:extLst>
              <a:ext uri="{FF2B5EF4-FFF2-40B4-BE49-F238E27FC236}">
                <a16:creationId xmlns:a16="http://schemas.microsoft.com/office/drawing/2014/main" id="{9AC1837F-5CB1-0F5E-04DB-6CD261977668}"/>
              </a:ext>
            </a:extLst>
          </p:cNvPr>
          <p:cNvSpPr txBox="1"/>
          <p:nvPr/>
        </p:nvSpPr>
        <p:spPr>
          <a:xfrm>
            <a:off x="6065002" y="2360590"/>
            <a:ext cx="130703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en-US" sz="1800" b="0" i="0" u="none" strike="noStrike" cap="none" spc="0" normalizeH="0" baseline="0" dirty="0">
                <a:ln>
                  <a:noFill/>
                </a:ln>
                <a:solidFill>
                  <a:srgbClr val="000000"/>
                </a:solidFill>
                <a:effectLst/>
                <a:uFillTx/>
                <a:latin typeface="Arial"/>
                <a:ea typeface="Arial"/>
                <a:cs typeface="Arial"/>
                <a:sym typeface="Arial"/>
              </a:rPr>
              <a:t>19:00 PM</a:t>
            </a:r>
            <a:endParaRPr lang="en-US" dirty="0"/>
          </a:p>
        </p:txBody>
      </p:sp>
      <p:pic>
        <p:nvPicPr>
          <p:cNvPr id="145" name="Graphic 269" descr="Graphic 269">
            <a:extLst>
              <a:ext uri="{FF2B5EF4-FFF2-40B4-BE49-F238E27FC236}">
                <a16:creationId xmlns:a16="http://schemas.microsoft.com/office/drawing/2014/main" id="{0C0B8A86-E6BA-8313-74EE-D085462692DE}"/>
              </a:ext>
            </a:extLst>
          </p:cNvPr>
          <p:cNvPicPr>
            <a:picLocks noChangeAspect="1"/>
          </p:cNvPicPr>
          <p:nvPr/>
        </p:nvPicPr>
        <p:blipFill>
          <a:blip r:embed="rId4"/>
          <a:stretch>
            <a:fillRect/>
          </a:stretch>
        </p:blipFill>
        <p:spPr>
          <a:xfrm>
            <a:off x="5056848" y="2863060"/>
            <a:ext cx="342327" cy="342327"/>
          </a:xfrm>
          <a:prstGeom prst="rect">
            <a:avLst/>
          </a:prstGeom>
          <a:ln w="12700">
            <a:miter lim="400000"/>
          </a:ln>
        </p:spPr>
      </p:pic>
      <p:sp>
        <p:nvSpPr>
          <p:cNvPr id="146" name="TextBox 145">
            <a:extLst>
              <a:ext uri="{FF2B5EF4-FFF2-40B4-BE49-F238E27FC236}">
                <a16:creationId xmlns:a16="http://schemas.microsoft.com/office/drawing/2014/main" id="{264DEC0C-A522-BB26-C5C2-898F5BA48FD7}"/>
              </a:ext>
            </a:extLst>
          </p:cNvPr>
          <p:cNvSpPr txBox="1"/>
          <p:nvPr/>
        </p:nvSpPr>
        <p:spPr>
          <a:xfrm>
            <a:off x="5439774" y="2861427"/>
            <a:ext cx="12422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Courier 3</a:t>
            </a:r>
          </a:p>
        </p:txBody>
      </p:sp>
      <p:grpSp>
        <p:nvGrpSpPr>
          <p:cNvPr id="147" name="Group 146">
            <a:extLst>
              <a:ext uri="{FF2B5EF4-FFF2-40B4-BE49-F238E27FC236}">
                <a16:creationId xmlns:a16="http://schemas.microsoft.com/office/drawing/2014/main" id="{E7AAD3E0-387D-9034-71D4-C53F81B6C2C0}"/>
              </a:ext>
            </a:extLst>
          </p:cNvPr>
          <p:cNvGrpSpPr/>
          <p:nvPr/>
        </p:nvGrpSpPr>
        <p:grpSpPr>
          <a:xfrm>
            <a:off x="763149" y="4371443"/>
            <a:ext cx="2036528" cy="131504"/>
            <a:chOff x="2293257" y="2293256"/>
            <a:chExt cx="1267316" cy="117962"/>
          </a:xfrm>
        </p:grpSpPr>
        <p:cxnSp>
          <p:nvCxnSpPr>
            <p:cNvPr id="148" name="Straight Connector 147">
              <a:extLst>
                <a:ext uri="{FF2B5EF4-FFF2-40B4-BE49-F238E27FC236}">
                  <a16:creationId xmlns:a16="http://schemas.microsoft.com/office/drawing/2014/main" id="{A77C9354-AE41-1596-58F8-C8223DDD8D32}"/>
                </a:ext>
              </a:extLst>
            </p:cNvPr>
            <p:cNvCxnSpPr/>
            <p:nvPr/>
          </p:nvCxnSpPr>
          <p:spPr>
            <a:xfrm>
              <a:off x="2293257" y="2411218"/>
              <a:ext cx="1262743" cy="0"/>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C5AD9A90-1454-D19A-9CA3-C498FF7EDF93}"/>
                </a:ext>
              </a:extLst>
            </p:cNvPr>
            <p:cNvCxnSpPr>
              <a:cxnSpLocks/>
            </p:cNvCxnSpPr>
            <p:nvPr/>
          </p:nvCxnSpPr>
          <p:spPr>
            <a:xfrm flipV="1">
              <a:off x="2300514" y="2293257"/>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642C8F0A-089C-2F6C-0146-959348A27B88}"/>
                </a:ext>
              </a:extLst>
            </p:cNvPr>
            <p:cNvCxnSpPr>
              <a:cxnSpLocks/>
            </p:cNvCxnSpPr>
            <p:nvPr/>
          </p:nvCxnSpPr>
          <p:spPr>
            <a:xfrm flipV="1">
              <a:off x="3560573" y="2293256"/>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grpSp>
      <p:sp>
        <p:nvSpPr>
          <p:cNvPr id="151" name="TextBox 150">
            <a:extLst>
              <a:ext uri="{FF2B5EF4-FFF2-40B4-BE49-F238E27FC236}">
                <a16:creationId xmlns:a16="http://schemas.microsoft.com/office/drawing/2014/main" id="{503ADDB4-0493-B87B-8569-712E5DA66C0D}"/>
              </a:ext>
            </a:extLst>
          </p:cNvPr>
          <p:cNvSpPr txBox="1"/>
          <p:nvPr/>
        </p:nvSpPr>
        <p:spPr>
          <a:xfrm>
            <a:off x="264953" y="3997606"/>
            <a:ext cx="11495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10:00 AM </a:t>
            </a:r>
          </a:p>
        </p:txBody>
      </p:sp>
      <p:sp>
        <p:nvSpPr>
          <p:cNvPr id="152" name="TextBox 151">
            <a:extLst>
              <a:ext uri="{FF2B5EF4-FFF2-40B4-BE49-F238E27FC236}">
                <a16:creationId xmlns:a16="http://schemas.microsoft.com/office/drawing/2014/main" id="{35EF4214-5A11-0C87-CB56-25A73412E4CE}"/>
              </a:ext>
            </a:extLst>
          </p:cNvPr>
          <p:cNvSpPr txBox="1"/>
          <p:nvPr/>
        </p:nvSpPr>
        <p:spPr>
          <a:xfrm>
            <a:off x="2212870" y="3988570"/>
            <a:ext cx="130703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en-US" sz="1800" b="0" i="0" u="none" strike="noStrike" cap="none" spc="0" normalizeH="0" baseline="0" dirty="0">
                <a:ln>
                  <a:noFill/>
                </a:ln>
                <a:solidFill>
                  <a:srgbClr val="000000"/>
                </a:solidFill>
                <a:effectLst/>
                <a:uFillTx/>
                <a:latin typeface="Arial"/>
                <a:ea typeface="Arial"/>
                <a:cs typeface="Arial"/>
                <a:sym typeface="Arial"/>
              </a:rPr>
              <a:t>13:00 PM</a:t>
            </a:r>
            <a:endParaRPr lang="en-US" dirty="0"/>
          </a:p>
        </p:txBody>
      </p:sp>
      <p:pic>
        <p:nvPicPr>
          <p:cNvPr id="153" name="Graphic 269" descr="Graphic 269">
            <a:extLst>
              <a:ext uri="{FF2B5EF4-FFF2-40B4-BE49-F238E27FC236}">
                <a16:creationId xmlns:a16="http://schemas.microsoft.com/office/drawing/2014/main" id="{1DFD0DDC-C2E9-D978-972A-EAFCE123BA89}"/>
              </a:ext>
            </a:extLst>
          </p:cNvPr>
          <p:cNvPicPr>
            <a:picLocks noChangeAspect="1"/>
          </p:cNvPicPr>
          <p:nvPr/>
        </p:nvPicPr>
        <p:blipFill>
          <a:blip r:embed="rId4"/>
          <a:stretch>
            <a:fillRect/>
          </a:stretch>
        </p:blipFill>
        <p:spPr>
          <a:xfrm>
            <a:off x="773011" y="4516970"/>
            <a:ext cx="342327" cy="342327"/>
          </a:xfrm>
          <a:prstGeom prst="rect">
            <a:avLst/>
          </a:prstGeom>
          <a:ln w="12700">
            <a:miter lim="400000"/>
          </a:ln>
        </p:spPr>
      </p:pic>
      <p:sp>
        <p:nvSpPr>
          <p:cNvPr id="154" name="TextBox 153">
            <a:extLst>
              <a:ext uri="{FF2B5EF4-FFF2-40B4-BE49-F238E27FC236}">
                <a16:creationId xmlns:a16="http://schemas.microsoft.com/office/drawing/2014/main" id="{83362BBB-A821-665E-3261-1ABD2E0DB0CF}"/>
              </a:ext>
            </a:extLst>
          </p:cNvPr>
          <p:cNvSpPr txBox="1"/>
          <p:nvPr/>
        </p:nvSpPr>
        <p:spPr>
          <a:xfrm>
            <a:off x="1236824" y="4502948"/>
            <a:ext cx="12422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Courier 4</a:t>
            </a:r>
          </a:p>
        </p:txBody>
      </p:sp>
      <p:grpSp>
        <p:nvGrpSpPr>
          <p:cNvPr id="155" name="Group 154">
            <a:extLst>
              <a:ext uri="{FF2B5EF4-FFF2-40B4-BE49-F238E27FC236}">
                <a16:creationId xmlns:a16="http://schemas.microsoft.com/office/drawing/2014/main" id="{C85452D2-EF8B-478E-AA98-372A3A03B252}"/>
              </a:ext>
            </a:extLst>
          </p:cNvPr>
          <p:cNvGrpSpPr/>
          <p:nvPr/>
        </p:nvGrpSpPr>
        <p:grpSpPr>
          <a:xfrm>
            <a:off x="2422346" y="5165120"/>
            <a:ext cx="1637240" cy="157738"/>
            <a:chOff x="2293257" y="2293256"/>
            <a:chExt cx="1267316" cy="117962"/>
          </a:xfrm>
        </p:grpSpPr>
        <p:cxnSp>
          <p:nvCxnSpPr>
            <p:cNvPr id="156" name="Straight Connector 155">
              <a:extLst>
                <a:ext uri="{FF2B5EF4-FFF2-40B4-BE49-F238E27FC236}">
                  <a16:creationId xmlns:a16="http://schemas.microsoft.com/office/drawing/2014/main" id="{A959B003-CC2B-FBB8-012F-93DA478C6CB5}"/>
                </a:ext>
              </a:extLst>
            </p:cNvPr>
            <p:cNvCxnSpPr/>
            <p:nvPr/>
          </p:nvCxnSpPr>
          <p:spPr>
            <a:xfrm>
              <a:off x="2293257" y="2411218"/>
              <a:ext cx="1262743" cy="0"/>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353E6EC1-5225-2C3C-3A9D-58F9DC7A1523}"/>
                </a:ext>
              </a:extLst>
            </p:cNvPr>
            <p:cNvCxnSpPr>
              <a:cxnSpLocks/>
            </p:cNvCxnSpPr>
            <p:nvPr/>
          </p:nvCxnSpPr>
          <p:spPr>
            <a:xfrm flipV="1">
              <a:off x="2300514" y="2293257"/>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58" name="Straight Connector 157">
              <a:extLst>
                <a:ext uri="{FF2B5EF4-FFF2-40B4-BE49-F238E27FC236}">
                  <a16:creationId xmlns:a16="http://schemas.microsoft.com/office/drawing/2014/main" id="{CD4A8F99-0846-C0C3-BB90-DDF1AE7F4DFA}"/>
                </a:ext>
              </a:extLst>
            </p:cNvPr>
            <p:cNvCxnSpPr>
              <a:cxnSpLocks/>
            </p:cNvCxnSpPr>
            <p:nvPr/>
          </p:nvCxnSpPr>
          <p:spPr>
            <a:xfrm flipV="1">
              <a:off x="3560573" y="2293256"/>
              <a:ext cx="0" cy="117961"/>
            </a:xfrm>
            <a:prstGeom prst="line">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cxnSp>
      </p:grpSp>
      <p:sp>
        <p:nvSpPr>
          <p:cNvPr id="159" name="TextBox 158">
            <a:extLst>
              <a:ext uri="{FF2B5EF4-FFF2-40B4-BE49-F238E27FC236}">
                <a16:creationId xmlns:a16="http://schemas.microsoft.com/office/drawing/2014/main" id="{54B7856D-F308-54C7-00BB-878DECACC7E0}"/>
              </a:ext>
            </a:extLst>
          </p:cNvPr>
          <p:cNvSpPr txBox="1"/>
          <p:nvPr/>
        </p:nvSpPr>
        <p:spPr>
          <a:xfrm>
            <a:off x="1997845" y="4808482"/>
            <a:ext cx="11495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12:00 </a:t>
            </a:r>
            <a:r>
              <a:rPr lang="en-US" dirty="0"/>
              <a:t>P</a:t>
            </a:r>
            <a:r>
              <a:rPr kumimoji="0" lang="en-US" sz="1800" b="0" i="0" u="none" strike="noStrike" cap="none" spc="0" normalizeH="0" baseline="0" dirty="0">
                <a:ln>
                  <a:noFill/>
                </a:ln>
                <a:solidFill>
                  <a:srgbClr val="000000"/>
                </a:solidFill>
                <a:effectLst/>
                <a:uFillTx/>
                <a:latin typeface="Arial"/>
                <a:ea typeface="Arial"/>
                <a:cs typeface="Arial"/>
                <a:sym typeface="Arial"/>
              </a:rPr>
              <a:t>M </a:t>
            </a:r>
          </a:p>
        </p:txBody>
      </p:sp>
      <p:sp>
        <p:nvSpPr>
          <p:cNvPr id="160" name="TextBox 159">
            <a:extLst>
              <a:ext uri="{FF2B5EF4-FFF2-40B4-BE49-F238E27FC236}">
                <a16:creationId xmlns:a16="http://schemas.microsoft.com/office/drawing/2014/main" id="{B6261CA4-145A-8066-F641-EA638A026563}"/>
              </a:ext>
            </a:extLst>
          </p:cNvPr>
          <p:cNvSpPr txBox="1"/>
          <p:nvPr/>
        </p:nvSpPr>
        <p:spPr>
          <a:xfrm>
            <a:off x="3441153" y="4782246"/>
            <a:ext cx="130703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en-US" sz="1800" b="0" i="0" u="none" strike="noStrike" cap="none" spc="0" normalizeH="0" baseline="0" dirty="0">
                <a:ln>
                  <a:noFill/>
                </a:ln>
                <a:solidFill>
                  <a:srgbClr val="000000"/>
                </a:solidFill>
                <a:effectLst/>
                <a:uFillTx/>
                <a:latin typeface="Arial"/>
                <a:ea typeface="Arial"/>
                <a:cs typeface="Arial"/>
                <a:sym typeface="Arial"/>
              </a:rPr>
              <a:t>14:00 PM</a:t>
            </a:r>
            <a:endParaRPr lang="en-US" dirty="0"/>
          </a:p>
        </p:txBody>
      </p:sp>
      <p:pic>
        <p:nvPicPr>
          <p:cNvPr id="161" name="Graphic 269" descr="Graphic 269">
            <a:extLst>
              <a:ext uri="{FF2B5EF4-FFF2-40B4-BE49-F238E27FC236}">
                <a16:creationId xmlns:a16="http://schemas.microsoft.com/office/drawing/2014/main" id="{5E8DFA47-9528-DFC0-32CC-3E5659E3CAF6}"/>
              </a:ext>
            </a:extLst>
          </p:cNvPr>
          <p:cNvPicPr>
            <a:picLocks noChangeAspect="1"/>
          </p:cNvPicPr>
          <p:nvPr/>
        </p:nvPicPr>
        <p:blipFill>
          <a:blip r:embed="rId4"/>
          <a:stretch>
            <a:fillRect/>
          </a:stretch>
        </p:blipFill>
        <p:spPr>
          <a:xfrm>
            <a:off x="2434956" y="5363114"/>
            <a:ext cx="342327" cy="342327"/>
          </a:xfrm>
          <a:prstGeom prst="rect">
            <a:avLst/>
          </a:prstGeom>
          <a:ln w="12700">
            <a:miter lim="400000"/>
          </a:ln>
        </p:spPr>
      </p:pic>
      <p:sp>
        <p:nvSpPr>
          <p:cNvPr id="162" name="TextBox 161">
            <a:extLst>
              <a:ext uri="{FF2B5EF4-FFF2-40B4-BE49-F238E27FC236}">
                <a16:creationId xmlns:a16="http://schemas.microsoft.com/office/drawing/2014/main" id="{68386079-B9A3-1501-9EBD-D261FA33791E}"/>
              </a:ext>
            </a:extLst>
          </p:cNvPr>
          <p:cNvSpPr txBox="1"/>
          <p:nvPr/>
        </p:nvSpPr>
        <p:spPr>
          <a:xfrm>
            <a:off x="2898769" y="5349092"/>
            <a:ext cx="12422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Courier 5</a:t>
            </a:r>
          </a:p>
        </p:txBody>
      </p:sp>
      <p:sp>
        <p:nvSpPr>
          <p:cNvPr id="163" name="Rectangle 162">
            <a:extLst>
              <a:ext uri="{FF2B5EF4-FFF2-40B4-BE49-F238E27FC236}">
                <a16:creationId xmlns:a16="http://schemas.microsoft.com/office/drawing/2014/main" id="{18C82640-F3DB-39E0-3D9A-082CA1F48507}"/>
              </a:ext>
            </a:extLst>
          </p:cNvPr>
          <p:cNvSpPr/>
          <p:nvPr/>
        </p:nvSpPr>
        <p:spPr>
          <a:xfrm>
            <a:off x="250291" y="976732"/>
            <a:ext cx="7010045" cy="2558393"/>
          </a:xfrm>
          <a:prstGeom prst="rect">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64" name="Rectangle 163">
            <a:extLst>
              <a:ext uri="{FF2B5EF4-FFF2-40B4-BE49-F238E27FC236}">
                <a16:creationId xmlns:a16="http://schemas.microsoft.com/office/drawing/2014/main" id="{AD40A9EB-2819-4EDF-736D-51D007FB3D09}"/>
              </a:ext>
            </a:extLst>
          </p:cNvPr>
          <p:cNvSpPr/>
          <p:nvPr/>
        </p:nvSpPr>
        <p:spPr>
          <a:xfrm>
            <a:off x="222310" y="3792677"/>
            <a:ext cx="7038026" cy="2005642"/>
          </a:xfrm>
          <a:prstGeom prst="rect">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66" name="Straight Connector 165">
            <a:extLst>
              <a:ext uri="{FF2B5EF4-FFF2-40B4-BE49-F238E27FC236}">
                <a16:creationId xmlns:a16="http://schemas.microsoft.com/office/drawing/2014/main" id="{EA28CE46-2337-D70A-32DA-E7CACCDC6256}"/>
              </a:ext>
            </a:extLst>
          </p:cNvPr>
          <p:cNvCxnSpPr/>
          <p:nvPr/>
        </p:nvCxnSpPr>
        <p:spPr>
          <a:xfrm>
            <a:off x="2479087" y="1640415"/>
            <a:ext cx="329421" cy="698952"/>
          </a:xfrm>
          <a:prstGeom prst="line">
            <a:avLst/>
          </a:prstGeom>
          <a:noFill/>
          <a:ln w="25400" cap="flat">
            <a:solidFill>
              <a:schemeClr val="accent1"/>
            </a:solidFill>
            <a:prstDash val="dash"/>
            <a:miter lim="800000"/>
          </a:ln>
          <a:effectLst/>
          <a:sp3d/>
        </p:spPr>
        <p:style>
          <a:lnRef idx="0">
            <a:scrgbClr r="0" g="0" b="0"/>
          </a:lnRef>
          <a:fillRef idx="0">
            <a:scrgbClr r="0" g="0" b="0"/>
          </a:fillRef>
          <a:effectRef idx="0">
            <a:scrgbClr r="0" g="0" b="0"/>
          </a:effectRef>
          <a:fontRef idx="none"/>
        </p:style>
      </p:cxnSp>
      <p:cxnSp>
        <p:nvCxnSpPr>
          <p:cNvPr id="169" name="Straight Connector 168">
            <a:extLst>
              <a:ext uri="{FF2B5EF4-FFF2-40B4-BE49-F238E27FC236}">
                <a16:creationId xmlns:a16="http://schemas.microsoft.com/office/drawing/2014/main" id="{DCC36673-F34B-79B7-614D-67FC07B57713}"/>
              </a:ext>
            </a:extLst>
          </p:cNvPr>
          <p:cNvCxnSpPr>
            <a:cxnSpLocks/>
          </p:cNvCxnSpPr>
          <p:nvPr/>
        </p:nvCxnSpPr>
        <p:spPr>
          <a:xfrm>
            <a:off x="4527013" y="2314839"/>
            <a:ext cx="432872" cy="533044"/>
          </a:xfrm>
          <a:prstGeom prst="line">
            <a:avLst/>
          </a:prstGeom>
          <a:noFill/>
          <a:ln w="25400" cap="flat">
            <a:solidFill>
              <a:schemeClr val="accent1"/>
            </a:solidFill>
            <a:prstDash val="dash"/>
            <a:miter lim="800000"/>
          </a:ln>
          <a:effectLst/>
          <a:sp3d/>
        </p:spPr>
        <p:style>
          <a:lnRef idx="0">
            <a:scrgbClr r="0" g="0" b="0"/>
          </a:lnRef>
          <a:fillRef idx="0">
            <a:scrgbClr r="0" g="0" b="0"/>
          </a:fillRef>
          <a:effectRef idx="0">
            <a:scrgbClr r="0" g="0" b="0"/>
          </a:effectRef>
          <a:fontRef idx="none"/>
        </p:style>
      </p:cxnSp>
      <p:sp>
        <p:nvSpPr>
          <p:cNvPr id="171" name="TextBox 170">
            <a:extLst>
              <a:ext uri="{FF2B5EF4-FFF2-40B4-BE49-F238E27FC236}">
                <a16:creationId xmlns:a16="http://schemas.microsoft.com/office/drawing/2014/main" id="{4392FD3D-914C-AB63-FBD3-9F1A9172E07B}"/>
              </a:ext>
            </a:extLst>
          </p:cNvPr>
          <p:cNvSpPr txBox="1"/>
          <p:nvPr/>
        </p:nvSpPr>
        <p:spPr>
          <a:xfrm>
            <a:off x="6193021" y="1033690"/>
            <a:ext cx="15979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1 vehicle</a:t>
            </a:r>
          </a:p>
        </p:txBody>
      </p:sp>
      <p:sp>
        <p:nvSpPr>
          <p:cNvPr id="173" name="TextBox 172">
            <a:extLst>
              <a:ext uri="{FF2B5EF4-FFF2-40B4-BE49-F238E27FC236}">
                <a16:creationId xmlns:a16="http://schemas.microsoft.com/office/drawing/2014/main" id="{EF7CB298-03BB-5ED3-D10F-CF4F0E6C2357}"/>
              </a:ext>
            </a:extLst>
          </p:cNvPr>
          <p:cNvSpPr txBox="1"/>
          <p:nvPr/>
        </p:nvSpPr>
        <p:spPr>
          <a:xfrm>
            <a:off x="6193021" y="3856225"/>
            <a:ext cx="15979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2 vehicles</a:t>
            </a:r>
          </a:p>
        </p:txBody>
      </p:sp>
      <p:cxnSp>
        <p:nvCxnSpPr>
          <p:cNvPr id="175" name="Straight Connector 174">
            <a:extLst>
              <a:ext uri="{FF2B5EF4-FFF2-40B4-BE49-F238E27FC236}">
                <a16:creationId xmlns:a16="http://schemas.microsoft.com/office/drawing/2014/main" id="{81B37774-FE26-4444-C063-4961108F717C}"/>
              </a:ext>
            </a:extLst>
          </p:cNvPr>
          <p:cNvCxnSpPr>
            <a:cxnSpLocks/>
          </p:cNvCxnSpPr>
          <p:nvPr/>
        </p:nvCxnSpPr>
        <p:spPr>
          <a:xfrm flipH="1" flipV="1">
            <a:off x="7260336" y="2032234"/>
            <a:ext cx="1100213" cy="693181"/>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77" name="Straight Connector 176">
            <a:extLst>
              <a:ext uri="{FF2B5EF4-FFF2-40B4-BE49-F238E27FC236}">
                <a16:creationId xmlns:a16="http://schemas.microsoft.com/office/drawing/2014/main" id="{62A56588-C097-5FCE-8EDD-EEA675C1277E}"/>
              </a:ext>
            </a:extLst>
          </p:cNvPr>
          <p:cNvCxnSpPr>
            <a:cxnSpLocks/>
          </p:cNvCxnSpPr>
          <p:nvPr/>
        </p:nvCxnSpPr>
        <p:spPr>
          <a:xfrm flipH="1">
            <a:off x="7254849" y="4182271"/>
            <a:ext cx="1259540" cy="77882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76125229-1A17-4529-0624-BA6C307CD1FC}"/>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A6D6"/>
                </a:solidFill>
                <a:effectLst/>
                <a:uFillTx/>
                <a:latin typeface="Arial"/>
                <a:ea typeface="Arial"/>
                <a:cs typeface="Arial"/>
                <a:sym typeface="Arial"/>
              </a:rPr>
              <a:t>6</a:t>
            </a:r>
          </a:p>
        </p:txBody>
      </p:sp>
    </p:spTree>
    <p:extLst>
      <p:ext uri="{BB962C8B-B14F-4D97-AF65-F5344CB8AC3E}">
        <p14:creationId xmlns:p14="http://schemas.microsoft.com/office/powerpoint/2010/main" val="34726872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Problem Description - Network</a:t>
            </a:r>
            <a:endParaRPr lang="fr-FR" dirty="0"/>
          </a:p>
        </p:txBody>
      </p:sp>
      <p:grpSp>
        <p:nvGrpSpPr>
          <p:cNvPr id="14" name="Group 13">
            <a:extLst>
              <a:ext uri="{FF2B5EF4-FFF2-40B4-BE49-F238E27FC236}">
                <a16:creationId xmlns:a16="http://schemas.microsoft.com/office/drawing/2014/main" id="{0350EFFC-4659-76EB-E073-84BB5C35560E}"/>
              </a:ext>
            </a:extLst>
          </p:cNvPr>
          <p:cNvGrpSpPr/>
          <p:nvPr/>
        </p:nvGrpSpPr>
        <p:grpSpPr>
          <a:xfrm>
            <a:off x="5076263" y="1047452"/>
            <a:ext cx="5747871" cy="4763096"/>
            <a:chOff x="4123764" y="1422843"/>
            <a:chExt cx="5747871" cy="4763096"/>
          </a:xfrm>
        </p:grpSpPr>
        <p:pic>
          <p:nvPicPr>
            <p:cNvPr id="16" name="Picture 15" descr="A hexagon grid with numbers&#10;&#10;Description automatically generated">
              <a:extLst>
                <a:ext uri="{FF2B5EF4-FFF2-40B4-BE49-F238E27FC236}">
                  <a16:creationId xmlns:a16="http://schemas.microsoft.com/office/drawing/2014/main" id="{A54D4D8A-D2AE-B74C-C578-BF0B1B253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764" y="1422843"/>
              <a:ext cx="5747871" cy="4763096"/>
            </a:xfrm>
            <a:prstGeom prst="rect">
              <a:avLst/>
            </a:prstGeom>
          </p:spPr>
        </p:pic>
        <p:cxnSp>
          <p:nvCxnSpPr>
            <p:cNvPr id="19" name="Straight Connector 18">
              <a:extLst>
                <a:ext uri="{FF2B5EF4-FFF2-40B4-BE49-F238E27FC236}">
                  <a16:creationId xmlns:a16="http://schemas.microsoft.com/office/drawing/2014/main" id="{E4681A06-9DCE-E838-DBD0-630A74915FFA}"/>
                </a:ext>
              </a:extLst>
            </p:cNvPr>
            <p:cNvCxnSpPr/>
            <p:nvPr/>
          </p:nvCxnSpPr>
          <p:spPr>
            <a:xfrm>
              <a:off x="6454588" y="2832847"/>
              <a:ext cx="268941" cy="430306"/>
            </a:xfrm>
            <a:prstGeom prst="line">
              <a:avLst/>
            </a:prstGeom>
            <a:noFill/>
            <a:ln w="5715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D35DB61F-7922-DA26-D52D-E72A2357CD3C}"/>
                </a:ext>
              </a:extLst>
            </p:cNvPr>
            <p:cNvCxnSpPr>
              <a:cxnSpLocks/>
            </p:cNvCxnSpPr>
            <p:nvPr/>
          </p:nvCxnSpPr>
          <p:spPr>
            <a:xfrm flipH="1">
              <a:off x="6849035" y="2832847"/>
              <a:ext cx="304800" cy="430306"/>
            </a:xfrm>
            <a:prstGeom prst="line">
              <a:avLst/>
            </a:prstGeom>
            <a:noFill/>
            <a:ln w="5715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6104DA69-5B88-6795-28CC-A72801A8A81D}"/>
                </a:ext>
              </a:extLst>
            </p:cNvPr>
            <p:cNvCxnSpPr>
              <a:cxnSpLocks/>
            </p:cNvCxnSpPr>
            <p:nvPr/>
          </p:nvCxnSpPr>
          <p:spPr>
            <a:xfrm flipH="1">
              <a:off x="6997699" y="3415553"/>
              <a:ext cx="460936" cy="13447"/>
            </a:xfrm>
            <a:prstGeom prst="line">
              <a:avLst/>
            </a:prstGeom>
            <a:noFill/>
            <a:ln w="5715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C0D7D0F6-B1CF-8CD2-83AE-B6C7254C2A7E}"/>
                </a:ext>
              </a:extLst>
            </p:cNvPr>
            <p:cNvCxnSpPr>
              <a:cxnSpLocks/>
            </p:cNvCxnSpPr>
            <p:nvPr/>
          </p:nvCxnSpPr>
          <p:spPr>
            <a:xfrm flipH="1" flipV="1">
              <a:off x="6849035" y="3594848"/>
              <a:ext cx="304800" cy="421340"/>
            </a:xfrm>
            <a:prstGeom prst="line">
              <a:avLst/>
            </a:prstGeom>
            <a:noFill/>
            <a:ln w="5715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213BC366-38FB-0987-CC98-7F78BA22D895}"/>
                </a:ext>
              </a:extLst>
            </p:cNvPr>
            <p:cNvCxnSpPr>
              <a:cxnSpLocks/>
            </p:cNvCxnSpPr>
            <p:nvPr/>
          </p:nvCxnSpPr>
          <p:spPr>
            <a:xfrm flipV="1">
              <a:off x="6454588" y="3594848"/>
              <a:ext cx="268941" cy="421340"/>
            </a:xfrm>
            <a:prstGeom prst="line">
              <a:avLst/>
            </a:prstGeom>
            <a:noFill/>
            <a:ln w="5715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DCD9E0B9-0AE1-AD2E-BA43-1DABA60E8C47}"/>
                </a:ext>
              </a:extLst>
            </p:cNvPr>
            <p:cNvCxnSpPr>
              <a:cxnSpLocks/>
            </p:cNvCxnSpPr>
            <p:nvPr/>
          </p:nvCxnSpPr>
          <p:spPr>
            <a:xfrm>
              <a:off x="6095999" y="3429000"/>
              <a:ext cx="493059" cy="0"/>
            </a:xfrm>
            <a:prstGeom prst="line">
              <a:avLst/>
            </a:prstGeom>
            <a:noFill/>
            <a:ln w="5715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sp>
        <p:nvSpPr>
          <p:cNvPr id="81" name="TextBox 80">
            <a:extLst>
              <a:ext uri="{FF2B5EF4-FFF2-40B4-BE49-F238E27FC236}">
                <a16:creationId xmlns:a16="http://schemas.microsoft.com/office/drawing/2014/main" id="{8EC9A15E-3FB9-F245-EDB4-060348E3DFA1}"/>
              </a:ext>
            </a:extLst>
          </p:cNvPr>
          <p:cNvSpPr txBox="1"/>
          <p:nvPr/>
        </p:nvSpPr>
        <p:spPr>
          <a:xfrm>
            <a:off x="1530350" y="2552700"/>
            <a:ext cx="1454146" cy="381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Service Area</a:t>
            </a:r>
          </a:p>
        </p:txBody>
      </p:sp>
      <p:cxnSp>
        <p:nvCxnSpPr>
          <p:cNvPr id="83" name="Straight Arrow Connector 82">
            <a:extLst>
              <a:ext uri="{FF2B5EF4-FFF2-40B4-BE49-F238E27FC236}">
                <a16:creationId xmlns:a16="http://schemas.microsoft.com/office/drawing/2014/main" id="{89EEA9AD-C6D8-C34B-B5FB-90E2B059BD4D}"/>
              </a:ext>
            </a:extLst>
          </p:cNvPr>
          <p:cNvCxnSpPr/>
          <p:nvPr/>
        </p:nvCxnSpPr>
        <p:spPr>
          <a:xfrm>
            <a:off x="2298700" y="2933700"/>
            <a:ext cx="0" cy="20955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944EBC31-47A3-8103-72E1-B064E0E3BF50}"/>
              </a:ext>
            </a:extLst>
          </p:cNvPr>
          <p:cNvSpPr txBox="1"/>
          <p:nvPr/>
        </p:nvSpPr>
        <p:spPr>
          <a:xfrm>
            <a:off x="396511" y="3097318"/>
            <a:ext cx="43338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Hexagonal Network -&gt; uniform adjacency</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194335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Problem Description – Couriers’ Distribution</a:t>
            </a:r>
            <a:endParaRPr lang="fr-FR" dirty="0"/>
          </a:p>
        </p:txBody>
      </p:sp>
      <p:sp>
        <p:nvSpPr>
          <p:cNvPr id="3" name="Hexagon 2">
            <a:extLst>
              <a:ext uri="{FF2B5EF4-FFF2-40B4-BE49-F238E27FC236}">
                <a16:creationId xmlns:a16="http://schemas.microsoft.com/office/drawing/2014/main" id="{B41DDD00-DFD2-B623-67E6-3E9ECDB543E5}"/>
              </a:ext>
            </a:extLst>
          </p:cNvPr>
          <p:cNvSpPr/>
          <p:nvPr/>
        </p:nvSpPr>
        <p:spPr>
          <a:xfrm rot="9000000">
            <a:off x="1681172" y="1660153"/>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BA7668E9-7D05-8086-C624-A5E95AE30F6B}"/>
              </a:ext>
            </a:extLst>
          </p:cNvPr>
          <p:cNvSpPr/>
          <p:nvPr/>
        </p:nvSpPr>
        <p:spPr>
          <a:xfrm rot="9000000">
            <a:off x="1172091" y="2503217"/>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3B2B0056-D54A-E795-0E50-FDE2D207C204}"/>
              </a:ext>
            </a:extLst>
          </p:cNvPr>
          <p:cNvSpPr/>
          <p:nvPr/>
        </p:nvSpPr>
        <p:spPr>
          <a:xfrm rot="9000000">
            <a:off x="2160200" y="2493489"/>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865B592B-BD65-254F-9424-C19FFD046165}"/>
              </a:ext>
            </a:extLst>
          </p:cNvPr>
          <p:cNvSpPr/>
          <p:nvPr/>
        </p:nvSpPr>
        <p:spPr>
          <a:xfrm rot="9000000">
            <a:off x="690677" y="1669881"/>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68C9F7F9-008D-51CE-7EBF-0FAD47D71BDF}"/>
              </a:ext>
            </a:extLst>
          </p:cNvPr>
          <p:cNvSpPr/>
          <p:nvPr/>
        </p:nvSpPr>
        <p:spPr>
          <a:xfrm rot="9000000">
            <a:off x="4343309" y="1669881"/>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A1D0E1B7-FDBD-FF5D-FF2C-A177A39B619F}"/>
              </a:ext>
            </a:extLst>
          </p:cNvPr>
          <p:cNvSpPr/>
          <p:nvPr/>
        </p:nvSpPr>
        <p:spPr>
          <a:xfrm rot="9000000">
            <a:off x="3834228" y="2512945"/>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588FBC95-911C-3E04-803C-88D62A598404}"/>
              </a:ext>
            </a:extLst>
          </p:cNvPr>
          <p:cNvSpPr/>
          <p:nvPr/>
        </p:nvSpPr>
        <p:spPr>
          <a:xfrm rot="9000000">
            <a:off x="4822337" y="2503217"/>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FC38870-0D4B-0D39-9922-2CE4782033F8}"/>
              </a:ext>
            </a:extLst>
          </p:cNvPr>
          <p:cNvSpPr/>
          <p:nvPr/>
        </p:nvSpPr>
        <p:spPr>
          <a:xfrm rot="9000000">
            <a:off x="3352814" y="1679609"/>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a:extLst>
              <a:ext uri="{FF2B5EF4-FFF2-40B4-BE49-F238E27FC236}">
                <a16:creationId xmlns:a16="http://schemas.microsoft.com/office/drawing/2014/main" id="{EECFBD95-67E9-DA56-2DBD-F6683E25F9AA}"/>
              </a:ext>
            </a:extLst>
          </p:cNvPr>
          <p:cNvSpPr/>
          <p:nvPr/>
        </p:nvSpPr>
        <p:spPr>
          <a:xfrm>
            <a:off x="906610" y="1928959"/>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a:extLst>
              <a:ext uri="{FF2B5EF4-FFF2-40B4-BE49-F238E27FC236}">
                <a16:creationId xmlns:a16="http://schemas.microsoft.com/office/drawing/2014/main" id="{F3FA93F7-0089-2F26-F5CB-2680EBB420D4}"/>
              </a:ext>
            </a:extLst>
          </p:cNvPr>
          <p:cNvSpPr/>
          <p:nvPr/>
        </p:nvSpPr>
        <p:spPr>
          <a:xfrm>
            <a:off x="2398406" y="2891995"/>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4799E126-8ABF-7C3F-9959-BF3E3D8E451C}"/>
              </a:ext>
            </a:extLst>
          </p:cNvPr>
          <p:cNvSpPr/>
          <p:nvPr/>
        </p:nvSpPr>
        <p:spPr>
          <a:xfrm>
            <a:off x="1797340" y="2637408"/>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a:extLst>
              <a:ext uri="{FF2B5EF4-FFF2-40B4-BE49-F238E27FC236}">
                <a16:creationId xmlns:a16="http://schemas.microsoft.com/office/drawing/2014/main" id="{DAE2FC88-3C51-1DDD-20A2-73F14B31B603}"/>
              </a:ext>
            </a:extLst>
          </p:cNvPr>
          <p:cNvSpPr/>
          <p:nvPr/>
        </p:nvSpPr>
        <p:spPr>
          <a:xfrm>
            <a:off x="2007075" y="2301488"/>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lus 18">
            <a:extLst>
              <a:ext uri="{FF2B5EF4-FFF2-40B4-BE49-F238E27FC236}">
                <a16:creationId xmlns:a16="http://schemas.microsoft.com/office/drawing/2014/main" id="{90030A31-AC4D-0816-A92D-8ADE1AEDAA4C}"/>
              </a:ext>
            </a:extLst>
          </p:cNvPr>
          <p:cNvSpPr/>
          <p:nvPr/>
        </p:nvSpPr>
        <p:spPr>
          <a:xfrm>
            <a:off x="1340833" y="2228893"/>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19">
            <a:extLst>
              <a:ext uri="{FF2B5EF4-FFF2-40B4-BE49-F238E27FC236}">
                <a16:creationId xmlns:a16="http://schemas.microsoft.com/office/drawing/2014/main" id="{51CF8B24-3E86-8992-32CD-A1A4C9BB58CE}"/>
              </a:ext>
            </a:extLst>
          </p:cNvPr>
          <p:cNvSpPr/>
          <p:nvPr/>
        </p:nvSpPr>
        <p:spPr>
          <a:xfrm>
            <a:off x="2822541" y="2819400"/>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21">
            <a:extLst>
              <a:ext uri="{FF2B5EF4-FFF2-40B4-BE49-F238E27FC236}">
                <a16:creationId xmlns:a16="http://schemas.microsoft.com/office/drawing/2014/main" id="{0F3ECF78-6217-3572-0C55-51820BCF807E}"/>
              </a:ext>
            </a:extLst>
          </p:cNvPr>
          <p:cNvSpPr/>
          <p:nvPr/>
        </p:nvSpPr>
        <p:spPr>
          <a:xfrm>
            <a:off x="4620758" y="1995193"/>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inus 22">
            <a:extLst>
              <a:ext uri="{FF2B5EF4-FFF2-40B4-BE49-F238E27FC236}">
                <a16:creationId xmlns:a16="http://schemas.microsoft.com/office/drawing/2014/main" id="{C1D7E94F-F234-484A-2A2E-430E31EEDF3D}"/>
              </a:ext>
            </a:extLst>
          </p:cNvPr>
          <p:cNvSpPr/>
          <p:nvPr/>
        </p:nvSpPr>
        <p:spPr>
          <a:xfrm>
            <a:off x="4773158" y="2147593"/>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Minus 23">
            <a:extLst>
              <a:ext uri="{FF2B5EF4-FFF2-40B4-BE49-F238E27FC236}">
                <a16:creationId xmlns:a16="http://schemas.microsoft.com/office/drawing/2014/main" id="{5F35B4C2-A16B-7714-59D8-CEC40D73B7E4}"/>
              </a:ext>
            </a:extLst>
          </p:cNvPr>
          <p:cNvSpPr/>
          <p:nvPr/>
        </p:nvSpPr>
        <p:spPr>
          <a:xfrm>
            <a:off x="3876819" y="2239302"/>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24">
            <a:extLst>
              <a:ext uri="{FF2B5EF4-FFF2-40B4-BE49-F238E27FC236}">
                <a16:creationId xmlns:a16="http://schemas.microsoft.com/office/drawing/2014/main" id="{DF467CC8-8831-C6CF-E71B-566E1A70CAA3}"/>
              </a:ext>
            </a:extLst>
          </p:cNvPr>
          <p:cNvSpPr/>
          <p:nvPr/>
        </p:nvSpPr>
        <p:spPr>
          <a:xfrm>
            <a:off x="4056319" y="1954661"/>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Minus 25">
            <a:extLst>
              <a:ext uri="{FF2B5EF4-FFF2-40B4-BE49-F238E27FC236}">
                <a16:creationId xmlns:a16="http://schemas.microsoft.com/office/drawing/2014/main" id="{E4E9D89D-8EC9-B818-E7CE-CB25C7878118}"/>
              </a:ext>
            </a:extLst>
          </p:cNvPr>
          <p:cNvSpPr/>
          <p:nvPr/>
        </p:nvSpPr>
        <p:spPr>
          <a:xfrm>
            <a:off x="7512809" y="1760368"/>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inus 26">
            <a:extLst>
              <a:ext uri="{FF2B5EF4-FFF2-40B4-BE49-F238E27FC236}">
                <a16:creationId xmlns:a16="http://schemas.microsoft.com/office/drawing/2014/main" id="{D6DF039D-4C8E-581B-B6AB-010920EBBC81}"/>
              </a:ext>
            </a:extLst>
          </p:cNvPr>
          <p:cNvSpPr/>
          <p:nvPr/>
        </p:nvSpPr>
        <p:spPr>
          <a:xfrm>
            <a:off x="5049221" y="2755921"/>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Minus 27">
            <a:extLst>
              <a:ext uri="{FF2B5EF4-FFF2-40B4-BE49-F238E27FC236}">
                <a16:creationId xmlns:a16="http://schemas.microsoft.com/office/drawing/2014/main" id="{976AA492-2C2A-52F9-15C0-9F76FAD743EE}"/>
              </a:ext>
            </a:extLst>
          </p:cNvPr>
          <p:cNvSpPr/>
          <p:nvPr/>
        </p:nvSpPr>
        <p:spPr>
          <a:xfrm>
            <a:off x="5201621" y="2908321"/>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Minus 30">
            <a:extLst>
              <a:ext uri="{FF2B5EF4-FFF2-40B4-BE49-F238E27FC236}">
                <a16:creationId xmlns:a16="http://schemas.microsoft.com/office/drawing/2014/main" id="{8BA3B0BF-C278-DF17-F917-097EA2E834C5}"/>
              </a:ext>
            </a:extLst>
          </p:cNvPr>
          <p:cNvSpPr/>
          <p:nvPr/>
        </p:nvSpPr>
        <p:spPr>
          <a:xfrm>
            <a:off x="7759355" y="2239302"/>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ight Arrow 38">
            <a:extLst>
              <a:ext uri="{FF2B5EF4-FFF2-40B4-BE49-F238E27FC236}">
                <a16:creationId xmlns:a16="http://schemas.microsoft.com/office/drawing/2014/main" id="{4AF588F1-32F6-F922-DFDB-7BB0A14254DA}"/>
              </a:ext>
            </a:extLst>
          </p:cNvPr>
          <p:cNvSpPr/>
          <p:nvPr/>
        </p:nvSpPr>
        <p:spPr>
          <a:xfrm>
            <a:off x="3184618" y="2535252"/>
            <a:ext cx="249246" cy="76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328F219C-3537-16F9-B11C-76E08C9BA69E}"/>
              </a:ext>
            </a:extLst>
          </p:cNvPr>
          <p:cNvSpPr/>
          <p:nvPr/>
        </p:nvSpPr>
        <p:spPr>
          <a:xfrm>
            <a:off x="5843659" y="2535252"/>
            <a:ext cx="249246" cy="76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2ADB71E-C69E-70EC-6E38-AC87DB432526}"/>
              </a:ext>
            </a:extLst>
          </p:cNvPr>
          <p:cNvSpPr txBox="1"/>
          <p:nvPr/>
        </p:nvSpPr>
        <p:spPr>
          <a:xfrm>
            <a:off x="1719480" y="3763703"/>
            <a:ext cx="947520" cy="369332"/>
          </a:xfrm>
          <a:prstGeom prst="rect">
            <a:avLst/>
          </a:prstGeom>
          <a:noFill/>
        </p:spPr>
        <p:txBody>
          <a:bodyPr wrap="square" rtlCol="0">
            <a:spAutoFit/>
          </a:bodyPr>
          <a:lstStyle/>
          <a:p>
            <a:r>
              <a:rPr lang="en-US" dirty="0"/>
              <a:t>Time 3</a:t>
            </a:r>
          </a:p>
        </p:txBody>
      </p:sp>
      <p:sp>
        <p:nvSpPr>
          <p:cNvPr id="45" name="TextBox 44">
            <a:extLst>
              <a:ext uri="{FF2B5EF4-FFF2-40B4-BE49-F238E27FC236}">
                <a16:creationId xmlns:a16="http://schemas.microsoft.com/office/drawing/2014/main" id="{3F4794E6-4329-2436-FECB-4D211F0D9092}"/>
              </a:ext>
            </a:extLst>
          </p:cNvPr>
          <p:cNvSpPr txBox="1"/>
          <p:nvPr/>
        </p:nvSpPr>
        <p:spPr>
          <a:xfrm>
            <a:off x="4370671" y="3763703"/>
            <a:ext cx="947520" cy="369332"/>
          </a:xfrm>
          <a:prstGeom prst="rect">
            <a:avLst/>
          </a:prstGeom>
          <a:noFill/>
        </p:spPr>
        <p:txBody>
          <a:bodyPr wrap="square" rtlCol="0">
            <a:spAutoFit/>
          </a:bodyPr>
          <a:lstStyle/>
          <a:p>
            <a:r>
              <a:rPr lang="en-US" dirty="0"/>
              <a:t>Time 4</a:t>
            </a:r>
          </a:p>
        </p:txBody>
      </p:sp>
      <p:sp>
        <p:nvSpPr>
          <p:cNvPr id="46" name="Hexagon 45">
            <a:extLst>
              <a:ext uri="{FF2B5EF4-FFF2-40B4-BE49-F238E27FC236}">
                <a16:creationId xmlns:a16="http://schemas.microsoft.com/office/drawing/2014/main" id="{6D4E6CAA-24FE-0BD5-6700-161FBDE213A3}"/>
              </a:ext>
            </a:extLst>
          </p:cNvPr>
          <p:cNvSpPr/>
          <p:nvPr/>
        </p:nvSpPr>
        <p:spPr>
          <a:xfrm rot="9000000">
            <a:off x="6985125" y="1639258"/>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A7577012-6724-887D-774E-BCF9D1E88D68}"/>
              </a:ext>
            </a:extLst>
          </p:cNvPr>
          <p:cNvSpPr/>
          <p:nvPr/>
        </p:nvSpPr>
        <p:spPr>
          <a:xfrm rot="9000000">
            <a:off x="6476044" y="2482322"/>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a:extLst>
              <a:ext uri="{FF2B5EF4-FFF2-40B4-BE49-F238E27FC236}">
                <a16:creationId xmlns:a16="http://schemas.microsoft.com/office/drawing/2014/main" id="{832AF60D-05A4-E667-3892-5188BFF4615A}"/>
              </a:ext>
            </a:extLst>
          </p:cNvPr>
          <p:cNvSpPr/>
          <p:nvPr/>
        </p:nvSpPr>
        <p:spPr>
          <a:xfrm rot="9000000">
            <a:off x="7464153" y="2472594"/>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1A5C6479-5DD2-FC68-EE32-1825928854F5}"/>
              </a:ext>
            </a:extLst>
          </p:cNvPr>
          <p:cNvSpPr/>
          <p:nvPr/>
        </p:nvSpPr>
        <p:spPr>
          <a:xfrm rot="9000000">
            <a:off x="5994630" y="1648986"/>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a:extLst>
              <a:ext uri="{FF2B5EF4-FFF2-40B4-BE49-F238E27FC236}">
                <a16:creationId xmlns:a16="http://schemas.microsoft.com/office/drawing/2014/main" id="{135EAA1D-56B9-1DBF-09A6-A6CA430D52A3}"/>
              </a:ext>
            </a:extLst>
          </p:cNvPr>
          <p:cNvSpPr/>
          <p:nvPr/>
        </p:nvSpPr>
        <p:spPr>
          <a:xfrm rot="9000000">
            <a:off x="9647262" y="1648986"/>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a:extLst>
              <a:ext uri="{FF2B5EF4-FFF2-40B4-BE49-F238E27FC236}">
                <a16:creationId xmlns:a16="http://schemas.microsoft.com/office/drawing/2014/main" id="{EA65154C-45B0-0D42-CCF5-73D9D6D12327}"/>
              </a:ext>
            </a:extLst>
          </p:cNvPr>
          <p:cNvSpPr/>
          <p:nvPr/>
        </p:nvSpPr>
        <p:spPr>
          <a:xfrm rot="9000000">
            <a:off x="9138181" y="2492050"/>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a:extLst>
              <a:ext uri="{FF2B5EF4-FFF2-40B4-BE49-F238E27FC236}">
                <a16:creationId xmlns:a16="http://schemas.microsoft.com/office/drawing/2014/main" id="{169D4668-DB81-6931-A4D7-CF7F8DC7E238}"/>
              </a:ext>
            </a:extLst>
          </p:cNvPr>
          <p:cNvSpPr/>
          <p:nvPr/>
        </p:nvSpPr>
        <p:spPr>
          <a:xfrm rot="9000000">
            <a:off x="10126290" y="2482322"/>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4F34D1A8-5D28-4A22-3981-0F1FD2B2C299}"/>
              </a:ext>
            </a:extLst>
          </p:cNvPr>
          <p:cNvSpPr/>
          <p:nvPr/>
        </p:nvSpPr>
        <p:spPr>
          <a:xfrm rot="9000000">
            <a:off x="8656767" y="1658714"/>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lus 53">
            <a:extLst>
              <a:ext uri="{FF2B5EF4-FFF2-40B4-BE49-F238E27FC236}">
                <a16:creationId xmlns:a16="http://schemas.microsoft.com/office/drawing/2014/main" id="{D0266658-F616-7C6D-4A59-A3C9C8CB6C97}"/>
              </a:ext>
            </a:extLst>
          </p:cNvPr>
          <p:cNvSpPr/>
          <p:nvPr/>
        </p:nvSpPr>
        <p:spPr>
          <a:xfrm>
            <a:off x="4170924" y="2832977"/>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lus 54">
            <a:extLst>
              <a:ext uri="{FF2B5EF4-FFF2-40B4-BE49-F238E27FC236}">
                <a16:creationId xmlns:a16="http://schemas.microsoft.com/office/drawing/2014/main" id="{5D5A1889-431F-2247-C35F-9B3B81FF453A}"/>
              </a:ext>
            </a:extLst>
          </p:cNvPr>
          <p:cNvSpPr/>
          <p:nvPr/>
        </p:nvSpPr>
        <p:spPr>
          <a:xfrm>
            <a:off x="7702359" y="2871100"/>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lus 55">
            <a:extLst>
              <a:ext uri="{FF2B5EF4-FFF2-40B4-BE49-F238E27FC236}">
                <a16:creationId xmlns:a16="http://schemas.microsoft.com/office/drawing/2014/main" id="{6A6A56D2-5C6C-3991-35ED-EC6DD04C78A1}"/>
              </a:ext>
            </a:extLst>
          </p:cNvPr>
          <p:cNvSpPr/>
          <p:nvPr/>
        </p:nvSpPr>
        <p:spPr>
          <a:xfrm>
            <a:off x="7101293" y="2616513"/>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lus 56">
            <a:extLst>
              <a:ext uri="{FF2B5EF4-FFF2-40B4-BE49-F238E27FC236}">
                <a16:creationId xmlns:a16="http://schemas.microsoft.com/office/drawing/2014/main" id="{5FDF426E-80CA-030D-8331-40418E4723ED}"/>
              </a:ext>
            </a:extLst>
          </p:cNvPr>
          <p:cNvSpPr/>
          <p:nvPr/>
        </p:nvSpPr>
        <p:spPr>
          <a:xfrm>
            <a:off x="7311028" y="2280593"/>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lus 57">
            <a:extLst>
              <a:ext uri="{FF2B5EF4-FFF2-40B4-BE49-F238E27FC236}">
                <a16:creationId xmlns:a16="http://schemas.microsoft.com/office/drawing/2014/main" id="{87F3E0CD-029B-8733-9F55-FA0829211364}"/>
              </a:ext>
            </a:extLst>
          </p:cNvPr>
          <p:cNvSpPr/>
          <p:nvPr/>
        </p:nvSpPr>
        <p:spPr>
          <a:xfrm>
            <a:off x="6644786" y="2207998"/>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inus 59">
            <a:extLst>
              <a:ext uri="{FF2B5EF4-FFF2-40B4-BE49-F238E27FC236}">
                <a16:creationId xmlns:a16="http://schemas.microsoft.com/office/drawing/2014/main" id="{16EF72AA-F43A-057E-04C9-9DF9BF6631E6}"/>
              </a:ext>
            </a:extLst>
          </p:cNvPr>
          <p:cNvSpPr/>
          <p:nvPr/>
        </p:nvSpPr>
        <p:spPr>
          <a:xfrm>
            <a:off x="9924711" y="1974298"/>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Minus 60">
            <a:extLst>
              <a:ext uri="{FF2B5EF4-FFF2-40B4-BE49-F238E27FC236}">
                <a16:creationId xmlns:a16="http://schemas.microsoft.com/office/drawing/2014/main" id="{AD23F0A2-0C77-2BE5-5E28-3B8ED0208E6A}"/>
              </a:ext>
            </a:extLst>
          </p:cNvPr>
          <p:cNvSpPr/>
          <p:nvPr/>
        </p:nvSpPr>
        <p:spPr>
          <a:xfrm>
            <a:off x="10077111" y="2126698"/>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Minus 61">
            <a:extLst>
              <a:ext uri="{FF2B5EF4-FFF2-40B4-BE49-F238E27FC236}">
                <a16:creationId xmlns:a16="http://schemas.microsoft.com/office/drawing/2014/main" id="{996503D7-CCB5-C78E-45E0-0DBBEEFB598F}"/>
              </a:ext>
            </a:extLst>
          </p:cNvPr>
          <p:cNvSpPr/>
          <p:nvPr/>
        </p:nvSpPr>
        <p:spPr>
          <a:xfrm>
            <a:off x="9180772" y="2218407"/>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Minus 62">
            <a:extLst>
              <a:ext uri="{FF2B5EF4-FFF2-40B4-BE49-F238E27FC236}">
                <a16:creationId xmlns:a16="http://schemas.microsoft.com/office/drawing/2014/main" id="{A21E6580-2EC3-A414-B0B8-5AEC9DAA9A8F}"/>
              </a:ext>
            </a:extLst>
          </p:cNvPr>
          <p:cNvSpPr/>
          <p:nvPr/>
        </p:nvSpPr>
        <p:spPr>
          <a:xfrm>
            <a:off x="9360272" y="1933766"/>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Minus 63">
            <a:extLst>
              <a:ext uri="{FF2B5EF4-FFF2-40B4-BE49-F238E27FC236}">
                <a16:creationId xmlns:a16="http://schemas.microsoft.com/office/drawing/2014/main" id="{F0E5BB26-C7CB-F961-5605-E174F8F74287}"/>
              </a:ext>
            </a:extLst>
          </p:cNvPr>
          <p:cNvSpPr/>
          <p:nvPr/>
        </p:nvSpPr>
        <p:spPr>
          <a:xfrm>
            <a:off x="10128723" y="1771036"/>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Minus 64">
            <a:extLst>
              <a:ext uri="{FF2B5EF4-FFF2-40B4-BE49-F238E27FC236}">
                <a16:creationId xmlns:a16="http://schemas.microsoft.com/office/drawing/2014/main" id="{4D496E63-AA00-1BAA-1D45-25FEDD93A46D}"/>
              </a:ext>
            </a:extLst>
          </p:cNvPr>
          <p:cNvSpPr/>
          <p:nvPr/>
        </p:nvSpPr>
        <p:spPr>
          <a:xfrm>
            <a:off x="10353174" y="2735026"/>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Minus 65">
            <a:extLst>
              <a:ext uri="{FF2B5EF4-FFF2-40B4-BE49-F238E27FC236}">
                <a16:creationId xmlns:a16="http://schemas.microsoft.com/office/drawing/2014/main" id="{D506F1AC-110F-B081-BF60-B896D0AF5488}"/>
              </a:ext>
            </a:extLst>
          </p:cNvPr>
          <p:cNvSpPr/>
          <p:nvPr/>
        </p:nvSpPr>
        <p:spPr>
          <a:xfrm>
            <a:off x="10505574" y="2887426"/>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Minus 66">
            <a:extLst>
              <a:ext uri="{FF2B5EF4-FFF2-40B4-BE49-F238E27FC236}">
                <a16:creationId xmlns:a16="http://schemas.microsoft.com/office/drawing/2014/main" id="{3A0B7C90-21D7-0B9C-B8AF-84E24EAB57BC}"/>
              </a:ext>
            </a:extLst>
          </p:cNvPr>
          <p:cNvSpPr/>
          <p:nvPr/>
        </p:nvSpPr>
        <p:spPr>
          <a:xfrm>
            <a:off x="10375269" y="2249970"/>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ight Arrow 67">
            <a:extLst>
              <a:ext uri="{FF2B5EF4-FFF2-40B4-BE49-F238E27FC236}">
                <a16:creationId xmlns:a16="http://schemas.microsoft.com/office/drawing/2014/main" id="{AD9E662A-4680-1AE8-06C6-AF983E56B98F}"/>
              </a:ext>
            </a:extLst>
          </p:cNvPr>
          <p:cNvSpPr/>
          <p:nvPr/>
        </p:nvSpPr>
        <p:spPr>
          <a:xfrm>
            <a:off x="8488571" y="2514357"/>
            <a:ext cx="249246" cy="76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2C22E44E-33A2-0DF0-A28A-5B772D459F24}"/>
              </a:ext>
            </a:extLst>
          </p:cNvPr>
          <p:cNvSpPr txBox="1"/>
          <p:nvPr/>
        </p:nvSpPr>
        <p:spPr>
          <a:xfrm>
            <a:off x="7023433" y="3742808"/>
            <a:ext cx="947520" cy="369332"/>
          </a:xfrm>
          <a:prstGeom prst="rect">
            <a:avLst/>
          </a:prstGeom>
          <a:noFill/>
        </p:spPr>
        <p:txBody>
          <a:bodyPr wrap="square" rtlCol="0">
            <a:spAutoFit/>
          </a:bodyPr>
          <a:lstStyle/>
          <a:p>
            <a:r>
              <a:rPr lang="en-US" dirty="0"/>
              <a:t>Time 5</a:t>
            </a:r>
          </a:p>
        </p:txBody>
      </p:sp>
      <p:sp>
        <p:nvSpPr>
          <p:cNvPr id="71" name="TextBox 70">
            <a:extLst>
              <a:ext uri="{FF2B5EF4-FFF2-40B4-BE49-F238E27FC236}">
                <a16:creationId xmlns:a16="http://schemas.microsoft.com/office/drawing/2014/main" id="{22D58CB8-97A1-C720-C211-6B299D672A2F}"/>
              </a:ext>
            </a:extLst>
          </p:cNvPr>
          <p:cNvSpPr txBox="1"/>
          <p:nvPr/>
        </p:nvSpPr>
        <p:spPr>
          <a:xfrm>
            <a:off x="9674624" y="3742808"/>
            <a:ext cx="947520" cy="369332"/>
          </a:xfrm>
          <a:prstGeom prst="rect">
            <a:avLst/>
          </a:prstGeom>
          <a:noFill/>
        </p:spPr>
        <p:txBody>
          <a:bodyPr wrap="square" rtlCol="0">
            <a:spAutoFit/>
          </a:bodyPr>
          <a:lstStyle/>
          <a:p>
            <a:r>
              <a:rPr lang="en-US" dirty="0"/>
              <a:t>Time 6</a:t>
            </a:r>
          </a:p>
        </p:txBody>
      </p:sp>
      <p:sp>
        <p:nvSpPr>
          <p:cNvPr id="72" name="Plus 71">
            <a:extLst>
              <a:ext uri="{FF2B5EF4-FFF2-40B4-BE49-F238E27FC236}">
                <a16:creationId xmlns:a16="http://schemas.microsoft.com/office/drawing/2014/main" id="{402917A8-8B9A-5140-4E1F-65A3376392D0}"/>
              </a:ext>
            </a:extLst>
          </p:cNvPr>
          <p:cNvSpPr/>
          <p:nvPr/>
        </p:nvSpPr>
        <p:spPr>
          <a:xfrm>
            <a:off x="5425657" y="2683326"/>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rved Left Arrow 78">
            <a:extLst>
              <a:ext uri="{FF2B5EF4-FFF2-40B4-BE49-F238E27FC236}">
                <a16:creationId xmlns:a16="http://schemas.microsoft.com/office/drawing/2014/main" id="{07ECB372-E956-AF54-B9B1-C3BDDDB9C01A}"/>
              </a:ext>
            </a:extLst>
          </p:cNvPr>
          <p:cNvSpPr/>
          <p:nvPr/>
        </p:nvSpPr>
        <p:spPr>
          <a:xfrm rot="15832110">
            <a:off x="3167324" y="587805"/>
            <a:ext cx="452959" cy="2670276"/>
          </a:xfrm>
          <a:prstGeom prst="curvedLeftArrow">
            <a:avLst>
              <a:gd name="adj1" fmla="val 8038"/>
              <a:gd name="adj2" fmla="val 17543"/>
              <a:gd name="adj3" fmla="val 25000"/>
            </a:avLst>
          </a:prstGeom>
          <a:ln>
            <a:noFill/>
          </a:ln>
        </p:spPr>
        <p:style>
          <a:lnRef idx="2">
            <a:schemeClr val="accent3">
              <a:shade val="15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0" name="Curved Left Arrow 79">
            <a:extLst>
              <a:ext uri="{FF2B5EF4-FFF2-40B4-BE49-F238E27FC236}">
                <a16:creationId xmlns:a16="http://schemas.microsoft.com/office/drawing/2014/main" id="{CAADD7AE-6CF6-507A-4340-BF4546FC4112}"/>
              </a:ext>
            </a:extLst>
          </p:cNvPr>
          <p:cNvSpPr/>
          <p:nvPr/>
        </p:nvSpPr>
        <p:spPr>
          <a:xfrm rot="15878490">
            <a:off x="4300091" y="-1313479"/>
            <a:ext cx="1041139" cy="5609963"/>
          </a:xfrm>
          <a:prstGeom prst="curvedLeftArrow">
            <a:avLst>
              <a:gd name="adj1" fmla="val 8038"/>
              <a:gd name="adj2" fmla="val 17543"/>
              <a:gd name="adj3" fmla="val 25000"/>
            </a:avLst>
          </a:prstGeom>
          <a:ln>
            <a:noFill/>
          </a:ln>
        </p:spPr>
        <p:style>
          <a:lnRef idx="2">
            <a:schemeClr val="accent3">
              <a:shade val="15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1" name="Curved Left Arrow 80">
            <a:extLst>
              <a:ext uri="{FF2B5EF4-FFF2-40B4-BE49-F238E27FC236}">
                <a16:creationId xmlns:a16="http://schemas.microsoft.com/office/drawing/2014/main" id="{BFA9F7A2-7D29-F84F-1BBF-0F158200DEEE}"/>
              </a:ext>
            </a:extLst>
          </p:cNvPr>
          <p:cNvSpPr/>
          <p:nvPr/>
        </p:nvSpPr>
        <p:spPr>
          <a:xfrm rot="16850314" flipH="1">
            <a:off x="3428577" y="1315226"/>
            <a:ext cx="458064" cy="3289011"/>
          </a:xfrm>
          <a:prstGeom prst="curvedLeftArrow">
            <a:avLst>
              <a:gd name="adj1" fmla="val 8038"/>
              <a:gd name="adj2" fmla="val 17543"/>
              <a:gd name="adj3" fmla="val 25000"/>
            </a:avLst>
          </a:prstGeom>
          <a:ln>
            <a:noFill/>
          </a:ln>
        </p:spPr>
        <p:style>
          <a:lnRef idx="2">
            <a:schemeClr val="accent3">
              <a:shade val="15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84" name="Straight Arrow Connector 83">
            <a:extLst>
              <a:ext uri="{FF2B5EF4-FFF2-40B4-BE49-F238E27FC236}">
                <a16:creationId xmlns:a16="http://schemas.microsoft.com/office/drawing/2014/main" id="{632FC1B5-7EC5-76CA-5ACE-492A0BEEA831}"/>
              </a:ext>
            </a:extLst>
          </p:cNvPr>
          <p:cNvCxnSpPr>
            <a:cxnSpLocks/>
          </p:cNvCxnSpPr>
          <p:nvPr/>
        </p:nvCxnSpPr>
        <p:spPr>
          <a:xfrm flipV="1">
            <a:off x="1587062" y="3153103"/>
            <a:ext cx="0" cy="177624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AD61E49-1174-ED45-3CAC-BA1F91AFF781}"/>
                  </a:ext>
                </a:extLst>
              </p:cNvPr>
              <p:cNvSpPr txBox="1"/>
              <p:nvPr/>
            </p:nvSpPr>
            <p:spPr>
              <a:xfrm>
                <a:off x="1424449" y="4959753"/>
                <a:ext cx="295850" cy="290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SupPr>
                        <m:e>
                          <m:acc>
                            <m:accPr>
                              <m:chr m:val="̃"/>
                              <m:ctrlP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accPr>
                            <m:e>
                              <m: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t>𝑆</m:t>
                              </m:r>
                            </m:e>
                          </m:acc>
                        </m:e>
                        <m:sub>
                          <m: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t>𝑖</m:t>
                          </m:r>
                        </m:sub>
                        <m:sup>
                          <m:r>
                            <a:rPr kumimoji="0" lang="en-US" sz="1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Arial"/>
                            </a:rPr>
                            <m:t>𝜏</m:t>
                          </m:r>
                        </m:sup>
                      </m:sSubSup>
                    </m:oMath>
                  </m:oMathPara>
                </a14:m>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mc:Choice>
        <mc:Fallback xmlns="">
          <p:sp>
            <p:nvSpPr>
              <p:cNvPr id="86" name="TextBox 85">
                <a:extLst>
                  <a:ext uri="{FF2B5EF4-FFF2-40B4-BE49-F238E27FC236}">
                    <a16:creationId xmlns:a16="http://schemas.microsoft.com/office/drawing/2014/main" id="{9AD61E49-1174-ED45-3CAC-BA1F91AFF781}"/>
                  </a:ext>
                </a:extLst>
              </p:cNvPr>
              <p:cNvSpPr txBox="1">
                <a:spLocks noRot="1" noChangeAspect="1" noMove="1" noResize="1" noEditPoints="1" noAdjustHandles="1" noChangeArrowheads="1" noChangeShapeType="1" noTextEdit="1"/>
              </p:cNvSpPr>
              <p:nvPr/>
            </p:nvSpPr>
            <p:spPr>
              <a:xfrm>
                <a:off x="1424449" y="4959753"/>
                <a:ext cx="295850" cy="290079"/>
              </a:xfrm>
              <a:prstGeom prst="rect">
                <a:avLst/>
              </a:prstGeom>
              <a:blipFill>
                <a:blip r:embed="rId4"/>
                <a:stretch>
                  <a:fillRect l="-16667" t="-12500" b="-20833"/>
                </a:stretch>
              </a:blipFill>
              <a:ln w="12700" cap="flat">
                <a:noFill/>
                <a:miter lim="400000"/>
              </a:ln>
              <a:effectLst/>
            </p:spPr>
            <p:txBody>
              <a:bodyPr/>
              <a:lstStyle/>
              <a:p>
                <a:r>
                  <a:rPr lang="en-US">
                    <a:noFill/>
                  </a:rPr>
                  <a:t> </a:t>
                </a:r>
              </a:p>
            </p:txBody>
          </p:sp>
        </mc:Fallback>
      </mc:AlternateContent>
      <p:pic>
        <p:nvPicPr>
          <p:cNvPr id="140" name="Picture 139" descr="A black and white math symbol&#10;&#10;Description automatically generated with medium confidence">
            <a:extLst>
              <a:ext uri="{FF2B5EF4-FFF2-40B4-BE49-F238E27FC236}">
                <a16:creationId xmlns:a16="http://schemas.microsoft.com/office/drawing/2014/main" id="{00803A54-9F08-B1B2-446C-36A12C25F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189" y="947537"/>
            <a:ext cx="1855129" cy="467434"/>
          </a:xfrm>
          <a:prstGeom prst="rect">
            <a:avLst/>
          </a:prstGeom>
        </p:spPr>
      </p:pic>
      <p:pic>
        <p:nvPicPr>
          <p:cNvPr id="142" name="Picture 141" descr="A close up of a letter&#10;&#10;Description automatically generated">
            <a:extLst>
              <a:ext uri="{FF2B5EF4-FFF2-40B4-BE49-F238E27FC236}">
                <a16:creationId xmlns:a16="http://schemas.microsoft.com/office/drawing/2014/main" id="{23CDFA10-B345-E534-BC41-3BF9E7F440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4085" y="3318112"/>
            <a:ext cx="629776" cy="522253"/>
          </a:xfrm>
          <a:prstGeom prst="rect">
            <a:avLst/>
          </a:prstGeom>
        </p:spPr>
      </p:pic>
      <p:sp>
        <p:nvSpPr>
          <p:cNvPr id="11" name="TextBox 10">
            <a:extLst>
              <a:ext uri="{FF2B5EF4-FFF2-40B4-BE49-F238E27FC236}">
                <a16:creationId xmlns:a16="http://schemas.microsoft.com/office/drawing/2014/main" id="{C509A03B-3EFC-57C4-F8CE-5C0B8F8DA270}"/>
              </a:ext>
            </a:extLst>
          </p:cNvPr>
          <p:cNvSpPr txBox="1"/>
          <p:nvPr/>
        </p:nvSpPr>
        <p:spPr>
          <a:xfrm>
            <a:off x="89941" y="445207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2" name="TextBox 11">
            <a:extLst>
              <a:ext uri="{FF2B5EF4-FFF2-40B4-BE49-F238E27FC236}">
                <a16:creationId xmlns:a16="http://schemas.microsoft.com/office/drawing/2014/main" id="{25329C09-8CD1-7940-7B10-E3E2115FDC83}"/>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7</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grpSp>
        <p:nvGrpSpPr>
          <p:cNvPr id="150" name="Group 149">
            <a:extLst>
              <a:ext uri="{FF2B5EF4-FFF2-40B4-BE49-F238E27FC236}">
                <a16:creationId xmlns:a16="http://schemas.microsoft.com/office/drawing/2014/main" id="{DD9B9F80-C3E2-63AB-3E07-A05556A2FB11}"/>
              </a:ext>
            </a:extLst>
          </p:cNvPr>
          <p:cNvGrpSpPr/>
          <p:nvPr/>
        </p:nvGrpSpPr>
        <p:grpSpPr>
          <a:xfrm>
            <a:off x="5028429" y="4578199"/>
            <a:ext cx="2353977" cy="1740457"/>
            <a:chOff x="15588" y="0"/>
            <a:chExt cx="2098878" cy="1743758"/>
          </a:xfrm>
        </p:grpSpPr>
        <p:pic>
          <p:nvPicPr>
            <p:cNvPr id="151" name="Picture 150" descr="Picture 8">
              <a:extLst>
                <a:ext uri="{FF2B5EF4-FFF2-40B4-BE49-F238E27FC236}">
                  <a16:creationId xmlns:a16="http://schemas.microsoft.com/office/drawing/2014/main" id="{41DCA931-7C07-DAF9-D897-93F1E8C0531D}"/>
                </a:ext>
              </a:extLst>
            </p:cNvPr>
            <p:cNvPicPr>
              <a:picLocks noChangeAspect="1"/>
            </p:cNvPicPr>
            <p:nvPr/>
          </p:nvPicPr>
          <p:blipFill>
            <a:blip r:embed="rId7"/>
            <a:stretch>
              <a:fillRect/>
            </a:stretch>
          </p:blipFill>
          <p:spPr>
            <a:xfrm>
              <a:off x="15588" y="0"/>
              <a:ext cx="2098878" cy="1743758"/>
            </a:xfrm>
            <a:prstGeom prst="rect">
              <a:avLst/>
            </a:prstGeom>
            <a:ln w="12700" cap="flat">
              <a:noFill/>
              <a:miter lim="400000"/>
            </a:ln>
            <a:effectLst/>
          </p:spPr>
        </p:pic>
        <p:grpSp>
          <p:nvGrpSpPr>
            <p:cNvPr id="152" name="Group 151">
              <a:extLst>
                <a:ext uri="{FF2B5EF4-FFF2-40B4-BE49-F238E27FC236}">
                  <a16:creationId xmlns:a16="http://schemas.microsoft.com/office/drawing/2014/main" id="{E20F2345-2EDE-B73E-950E-AE3DADBAA961}"/>
                </a:ext>
              </a:extLst>
            </p:cNvPr>
            <p:cNvGrpSpPr/>
            <p:nvPr/>
          </p:nvGrpSpPr>
          <p:grpSpPr>
            <a:xfrm>
              <a:off x="1312308" y="30569"/>
              <a:ext cx="772343" cy="859449"/>
              <a:chOff x="-1" y="0"/>
              <a:chExt cx="772343" cy="859449"/>
            </a:xfrm>
          </p:grpSpPr>
          <p:sp>
            <p:nvSpPr>
              <p:cNvPr id="189" name="Hexagon 46">
                <a:extLst>
                  <a:ext uri="{FF2B5EF4-FFF2-40B4-BE49-F238E27FC236}">
                    <a16:creationId xmlns:a16="http://schemas.microsoft.com/office/drawing/2014/main" id="{88308837-626D-3C52-4C8E-CCA2F45EBD71}"/>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0" name="Hexagon 47">
                <a:extLst>
                  <a:ext uri="{FF2B5EF4-FFF2-40B4-BE49-F238E27FC236}">
                    <a16:creationId xmlns:a16="http://schemas.microsoft.com/office/drawing/2014/main" id="{F7E4ACE7-405E-3866-01AF-4052AB123F11}"/>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1" name="Hexagon 48">
                <a:extLst>
                  <a:ext uri="{FF2B5EF4-FFF2-40B4-BE49-F238E27FC236}">
                    <a16:creationId xmlns:a16="http://schemas.microsoft.com/office/drawing/2014/main" id="{EB5CE7E7-BCA6-C874-17B4-23591B53034C}"/>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2" name="Hexagon 49">
                <a:extLst>
                  <a:ext uri="{FF2B5EF4-FFF2-40B4-BE49-F238E27FC236}">
                    <a16:creationId xmlns:a16="http://schemas.microsoft.com/office/drawing/2014/main" id="{FD866A98-F4DF-404E-45F9-D6E185896C90}"/>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3" name="Hexagon 50">
                <a:extLst>
                  <a:ext uri="{FF2B5EF4-FFF2-40B4-BE49-F238E27FC236}">
                    <a16:creationId xmlns:a16="http://schemas.microsoft.com/office/drawing/2014/main" id="{2BA6ADE4-AD46-0067-E1F3-1CF2ECB3E21A}"/>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4" name="Hexagon 51">
                <a:extLst>
                  <a:ext uri="{FF2B5EF4-FFF2-40B4-BE49-F238E27FC236}">
                    <a16:creationId xmlns:a16="http://schemas.microsoft.com/office/drawing/2014/main" id="{078564CA-71AF-3845-93AA-7796C16449ED}"/>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5" name="Hexagon 52">
                <a:extLst>
                  <a:ext uri="{FF2B5EF4-FFF2-40B4-BE49-F238E27FC236}">
                    <a16:creationId xmlns:a16="http://schemas.microsoft.com/office/drawing/2014/main" id="{38709BFF-8775-F525-15B5-E528A6D02B21}"/>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6" name="Hexagon 53">
                <a:extLst>
                  <a:ext uri="{FF2B5EF4-FFF2-40B4-BE49-F238E27FC236}">
                    <a16:creationId xmlns:a16="http://schemas.microsoft.com/office/drawing/2014/main" id="{85C9F791-4500-5D1A-31AB-FB076C395EF9}"/>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7" name="Hexagon 54">
                <a:extLst>
                  <a:ext uri="{FF2B5EF4-FFF2-40B4-BE49-F238E27FC236}">
                    <a16:creationId xmlns:a16="http://schemas.microsoft.com/office/drawing/2014/main" id="{F4CDB331-6472-125D-E883-D7C6A0FE0F82}"/>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8" name="Hexagon 55">
                <a:extLst>
                  <a:ext uri="{FF2B5EF4-FFF2-40B4-BE49-F238E27FC236}">
                    <a16:creationId xmlns:a16="http://schemas.microsoft.com/office/drawing/2014/main" id="{6B01889C-E0D1-BA39-8E02-89B389D90189}"/>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9" name="Hexagon 56">
                <a:extLst>
                  <a:ext uri="{FF2B5EF4-FFF2-40B4-BE49-F238E27FC236}">
                    <a16:creationId xmlns:a16="http://schemas.microsoft.com/office/drawing/2014/main" id="{41C1C344-46E1-1A4D-C75F-A87FDA8B37EC}"/>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0" name="Hexagon 57">
                <a:extLst>
                  <a:ext uri="{FF2B5EF4-FFF2-40B4-BE49-F238E27FC236}">
                    <a16:creationId xmlns:a16="http://schemas.microsoft.com/office/drawing/2014/main" id="{68CF386F-3EB7-82F7-F7C9-BE0B3B0C003F}"/>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1" name="Hexagon 58">
                <a:extLst>
                  <a:ext uri="{FF2B5EF4-FFF2-40B4-BE49-F238E27FC236}">
                    <a16:creationId xmlns:a16="http://schemas.microsoft.com/office/drawing/2014/main" id="{6D9FE7D4-C9CF-7953-84B7-69E2A6DA75C8}"/>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2" name="Hexagon 59">
                <a:extLst>
                  <a:ext uri="{FF2B5EF4-FFF2-40B4-BE49-F238E27FC236}">
                    <a16:creationId xmlns:a16="http://schemas.microsoft.com/office/drawing/2014/main" id="{AEAD5797-9480-0422-7E0D-219BD61CFD37}"/>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3" name="Hexagon 60">
                <a:extLst>
                  <a:ext uri="{FF2B5EF4-FFF2-40B4-BE49-F238E27FC236}">
                    <a16:creationId xmlns:a16="http://schemas.microsoft.com/office/drawing/2014/main" id="{7C7F12D8-3882-2B9A-E0B4-0F6D6012FBE9}"/>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4" name="Hexagon 61">
                <a:extLst>
                  <a:ext uri="{FF2B5EF4-FFF2-40B4-BE49-F238E27FC236}">
                    <a16:creationId xmlns:a16="http://schemas.microsoft.com/office/drawing/2014/main" id="{B4F44198-9BF3-1C6A-53BB-9AD18FE4D533}"/>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5" name="Hexagon 62">
                <a:extLst>
                  <a:ext uri="{FF2B5EF4-FFF2-40B4-BE49-F238E27FC236}">
                    <a16:creationId xmlns:a16="http://schemas.microsoft.com/office/drawing/2014/main" id="{61D5652A-62F6-C656-0CC0-D3EB654E2EE9}"/>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153" name="Group 152">
              <a:extLst>
                <a:ext uri="{FF2B5EF4-FFF2-40B4-BE49-F238E27FC236}">
                  <a16:creationId xmlns:a16="http://schemas.microsoft.com/office/drawing/2014/main" id="{DE73DCBA-325D-5278-457D-A079B00F64A1}"/>
                </a:ext>
              </a:extLst>
            </p:cNvPr>
            <p:cNvGrpSpPr/>
            <p:nvPr/>
          </p:nvGrpSpPr>
          <p:grpSpPr>
            <a:xfrm>
              <a:off x="1212490" y="844083"/>
              <a:ext cx="772343" cy="859449"/>
              <a:chOff x="-1" y="0"/>
              <a:chExt cx="772343" cy="859449"/>
            </a:xfrm>
          </p:grpSpPr>
          <p:sp>
            <p:nvSpPr>
              <p:cNvPr id="172" name="Hexagon 29">
                <a:extLst>
                  <a:ext uri="{FF2B5EF4-FFF2-40B4-BE49-F238E27FC236}">
                    <a16:creationId xmlns:a16="http://schemas.microsoft.com/office/drawing/2014/main" id="{768AA6A8-FE54-37E7-B5E6-AA373C499D36}"/>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3" name="Hexagon 30">
                <a:extLst>
                  <a:ext uri="{FF2B5EF4-FFF2-40B4-BE49-F238E27FC236}">
                    <a16:creationId xmlns:a16="http://schemas.microsoft.com/office/drawing/2014/main" id="{C20B90C7-2728-C66B-FCDE-D7DD27927D5E}"/>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4" name="Hexagon 31">
                <a:extLst>
                  <a:ext uri="{FF2B5EF4-FFF2-40B4-BE49-F238E27FC236}">
                    <a16:creationId xmlns:a16="http://schemas.microsoft.com/office/drawing/2014/main" id="{9831F9F0-65A7-AFBF-716D-99F3E7F2D4BE}"/>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5" name="Hexagon 32">
                <a:extLst>
                  <a:ext uri="{FF2B5EF4-FFF2-40B4-BE49-F238E27FC236}">
                    <a16:creationId xmlns:a16="http://schemas.microsoft.com/office/drawing/2014/main" id="{090343E8-2EB0-2AFF-5D11-34F9EBDA2732}"/>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6" name="Hexagon 33">
                <a:extLst>
                  <a:ext uri="{FF2B5EF4-FFF2-40B4-BE49-F238E27FC236}">
                    <a16:creationId xmlns:a16="http://schemas.microsoft.com/office/drawing/2014/main" id="{E990AF81-D518-77A4-207C-FF2B3C4C6197}"/>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7" name="Hexagon 34">
                <a:extLst>
                  <a:ext uri="{FF2B5EF4-FFF2-40B4-BE49-F238E27FC236}">
                    <a16:creationId xmlns:a16="http://schemas.microsoft.com/office/drawing/2014/main" id="{50782AB2-F4F8-9CE0-74A6-97557743BA10}"/>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8" name="Hexagon 35">
                <a:extLst>
                  <a:ext uri="{FF2B5EF4-FFF2-40B4-BE49-F238E27FC236}">
                    <a16:creationId xmlns:a16="http://schemas.microsoft.com/office/drawing/2014/main" id="{92BB1D42-7C06-1093-EE7C-0A1232638BB1}"/>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9" name="Hexagon 36">
                <a:extLst>
                  <a:ext uri="{FF2B5EF4-FFF2-40B4-BE49-F238E27FC236}">
                    <a16:creationId xmlns:a16="http://schemas.microsoft.com/office/drawing/2014/main" id="{038B2C2A-E067-3316-6F97-1CE3D4D665BC}"/>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0" name="Hexagon 37">
                <a:extLst>
                  <a:ext uri="{FF2B5EF4-FFF2-40B4-BE49-F238E27FC236}">
                    <a16:creationId xmlns:a16="http://schemas.microsoft.com/office/drawing/2014/main" id="{407D8B82-542D-B3F1-E643-745A91FCA4B1}"/>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1" name="Hexagon 38">
                <a:extLst>
                  <a:ext uri="{FF2B5EF4-FFF2-40B4-BE49-F238E27FC236}">
                    <a16:creationId xmlns:a16="http://schemas.microsoft.com/office/drawing/2014/main" id="{617BCB8A-FDAA-1FA3-59C7-A37646B723A6}"/>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2" name="Hexagon 39">
                <a:extLst>
                  <a:ext uri="{FF2B5EF4-FFF2-40B4-BE49-F238E27FC236}">
                    <a16:creationId xmlns:a16="http://schemas.microsoft.com/office/drawing/2014/main" id="{B9DC07DD-0B2E-A255-32B2-1AFADE99DF9E}"/>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3" name="Hexagon 40">
                <a:extLst>
                  <a:ext uri="{FF2B5EF4-FFF2-40B4-BE49-F238E27FC236}">
                    <a16:creationId xmlns:a16="http://schemas.microsoft.com/office/drawing/2014/main" id="{72E4D8BC-A89F-8B59-2B1E-BBB23A2035A4}"/>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4" name="Hexagon 41">
                <a:extLst>
                  <a:ext uri="{FF2B5EF4-FFF2-40B4-BE49-F238E27FC236}">
                    <a16:creationId xmlns:a16="http://schemas.microsoft.com/office/drawing/2014/main" id="{54172D55-C485-B14F-2944-DF1C4FED3848}"/>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5" name="Hexagon 42">
                <a:extLst>
                  <a:ext uri="{FF2B5EF4-FFF2-40B4-BE49-F238E27FC236}">
                    <a16:creationId xmlns:a16="http://schemas.microsoft.com/office/drawing/2014/main" id="{20E794D0-7C5C-04FC-ECDC-7D953D9FD75F}"/>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6" name="Hexagon 43">
                <a:extLst>
                  <a:ext uri="{FF2B5EF4-FFF2-40B4-BE49-F238E27FC236}">
                    <a16:creationId xmlns:a16="http://schemas.microsoft.com/office/drawing/2014/main" id="{488E4F16-6CAB-066F-7F90-8BE7D90B274C}"/>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7" name="Hexagon 44">
                <a:extLst>
                  <a:ext uri="{FF2B5EF4-FFF2-40B4-BE49-F238E27FC236}">
                    <a16:creationId xmlns:a16="http://schemas.microsoft.com/office/drawing/2014/main" id="{A8313CBB-471D-A0FB-539C-5904D5D3DF9B}"/>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88" name="Hexagon 45">
                <a:extLst>
                  <a:ext uri="{FF2B5EF4-FFF2-40B4-BE49-F238E27FC236}">
                    <a16:creationId xmlns:a16="http://schemas.microsoft.com/office/drawing/2014/main" id="{257F8B22-7282-91A9-8AE6-2346D2BF355C}"/>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154" name="Group 153">
              <a:extLst>
                <a:ext uri="{FF2B5EF4-FFF2-40B4-BE49-F238E27FC236}">
                  <a16:creationId xmlns:a16="http://schemas.microsoft.com/office/drawing/2014/main" id="{155A412B-266F-EF78-0AC5-6F5C1E6B6F19}"/>
                </a:ext>
              </a:extLst>
            </p:cNvPr>
            <p:cNvGrpSpPr/>
            <p:nvPr/>
          </p:nvGrpSpPr>
          <p:grpSpPr>
            <a:xfrm>
              <a:off x="30418" y="360792"/>
              <a:ext cx="980455" cy="1015171"/>
              <a:chOff x="30419" y="40180"/>
              <a:chExt cx="980455" cy="1015171"/>
            </a:xfrm>
          </p:grpSpPr>
          <p:sp>
            <p:nvSpPr>
              <p:cNvPr id="155" name="Hexagon 12">
                <a:extLst>
                  <a:ext uri="{FF2B5EF4-FFF2-40B4-BE49-F238E27FC236}">
                    <a16:creationId xmlns:a16="http://schemas.microsoft.com/office/drawing/2014/main" id="{4D578322-0F80-31C8-B27B-60AE5AFFDB6D}"/>
                  </a:ext>
                </a:extLst>
              </p:cNvPr>
              <p:cNvSpPr/>
              <p:nvPr/>
            </p:nvSpPr>
            <p:spPr>
              <a:xfrm rot="1842638">
                <a:off x="322479" y="70545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56" name="Hexagon 13">
                <a:extLst>
                  <a:ext uri="{FF2B5EF4-FFF2-40B4-BE49-F238E27FC236}">
                    <a16:creationId xmlns:a16="http://schemas.microsoft.com/office/drawing/2014/main" id="{34A59977-E6A9-EA37-FD80-824336EC728B}"/>
                  </a:ext>
                </a:extLst>
              </p:cNvPr>
              <p:cNvSpPr/>
              <p:nvPr/>
            </p:nvSpPr>
            <p:spPr>
              <a:xfrm rot="1842638">
                <a:off x="519642" y="71207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57" name="Hexagon 14">
                <a:extLst>
                  <a:ext uri="{FF2B5EF4-FFF2-40B4-BE49-F238E27FC236}">
                    <a16:creationId xmlns:a16="http://schemas.microsoft.com/office/drawing/2014/main" id="{D9C9E3D9-8D0F-7C69-362F-9C1FDBE5C9DE}"/>
                  </a:ext>
                </a:extLst>
              </p:cNvPr>
              <p:cNvSpPr/>
              <p:nvPr/>
            </p:nvSpPr>
            <p:spPr>
              <a:xfrm rot="1842638">
                <a:off x="615942" y="87977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58" name="Hexagon 15">
                <a:extLst>
                  <a:ext uri="{FF2B5EF4-FFF2-40B4-BE49-F238E27FC236}">
                    <a16:creationId xmlns:a16="http://schemas.microsoft.com/office/drawing/2014/main" id="{454F5D24-A343-89C4-1ADE-201DD40FD940}"/>
                  </a:ext>
                </a:extLst>
              </p:cNvPr>
              <p:cNvSpPr/>
              <p:nvPr/>
            </p:nvSpPr>
            <p:spPr>
              <a:xfrm rot="1842638">
                <a:off x="617858" y="546598"/>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59" name="Hexagon 16">
                <a:extLst>
                  <a:ext uri="{FF2B5EF4-FFF2-40B4-BE49-F238E27FC236}">
                    <a16:creationId xmlns:a16="http://schemas.microsoft.com/office/drawing/2014/main" id="{99D561B5-C3ED-124B-FF0C-67987F11CAD1}"/>
                  </a:ext>
                </a:extLst>
              </p:cNvPr>
              <p:cNvSpPr/>
              <p:nvPr/>
            </p:nvSpPr>
            <p:spPr>
              <a:xfrm rot="1842638">
                <a:off x="423963" y="543332"/>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0" name="Hexagon 17">
                <a:extLst>
                  <a:ext uri="{FF2B5EF4-FFF2-40B4-BE49-F238E27FC236}">
                    <a16:creationId xmlns:a16="http://schemas.microsoft.com/office/drawing/2014/main" id="{F94A229B-5ACB-2A0D-761A-FA1C155DE34C}"/>
                  </a:ext>
                </a:extLst>
              </p:cNvPr>
              <p:cNvSpPr/>
              <p:nvPr/>
            </p:nvSpPr>
            <p:spPr>
              <a:xfrm rot="1842638">
                <a:off x="226490" y="53723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1" name="Hexagon 18">
                <a:extLst>
                  <a:ext uri="{FF2B5EF4-FFF2-40B4-BE49-F238E27FC236}">
                    <a16:creationId xmlns:a16="http://schemas.microsoft.com/office/drawing/2014/main" id="{F86F4265-B614-30B0-A6F8-3A2615F3DF1C}"/>
                  </a:ext>
                </a:extLst>
              </p:cNvPr>
              <p:cNvSpPr/>
              <p:nvPr/>
            </p:nvSpPr>
            <p:spPr>
              <a:xfrm rot="1842638">
                <a:off x="30419" y="53196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2" name="Hexagon 19">
                <a:extLst>
                  <a:ext uri="{FF2B5EF4-FFF2-40B4-BE49-F238E27FC236}">
                    <a16:creationId xmlns:a16="http://schemas.microsoft.com/office/drawing/2014/main" id="{A051A845-720B-51FD-E8F9-4FBCD1F50B31}"/>
                  </a:ext>
                </a:extLst>
              </p:cNvPr>
              <p:cNvSpPr/>
              <p:nvPr/>
            </p:nvSpPr>
            <p:spPr>
              <a:xfrm rot="1842638">
                <a:off x="520972" y="37855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3" name="Hexagon 20">
                <a:extLst>
                  <a:ext uri="{FF2B5EF4-FFF2-40B4-BE49-F238E27FC236}">
                    <a16:creationId xmlns:a16="http://schemas.microsoft.com/office/drawing/2014/main" id="{71F581D9-303A-970B-9356-9EE4386F60D5}"/>
                  </a:ext>
                </a:extLst>
              </p:cNvPr>
              <p:cNvSpPr/>
              <p:nvPr/>
            </p:nvSpPr>
            <p:spPr>
              <a:xfrm rot="1842638">
                <a:off x="326665" y="377446"/>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4" name="Hexagon 21">
                <a:extLst>
                  <a:ext uri="{FF2B5EF4-FFF2-40B4-BE49-F238E27FC236}">
                    <a16:creationId xmlns:a16="http://schemas.microsoft.com/office/drawing/2014/main" id="{D6251DCA-CC52-5CC6-CBDA-7946D8E04095}"/>
                  </a:ext>
                </a:extLst>
              </p:cNvPr>
              <p:cNvSpPr/>
              <p:nvPr/>
            </p:nvSpPr>
            <p:spPr>
              <a:xfrm rot="1842638">
                <a:off x="421487" y="208959"/>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5" name="Hexagon 22">
                <a:extLst>
                  <a:ext uri="{FF2B5EF4-FFF2-40B4-BE49-F238E27FC236}">
                    <a16:creationId xmlns:a16="http://schemas.microsoft.com/office/drawing/2014/main" id="{149E724A-DD42-2789-F5D9-3487435B9332}"/>
                  </a:ext>
                </a:extLst>
              </p:cNvPr>
              <p:cNvSpPr/>
              <p:nvPr/>
            </p:nvSpPr>
            <p:spPr>
              <a:xfrm rot="1842638">
                <a:off x="127864" y="36744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6" name="Hexagon 23">
                <a:extLst>
                  <a:ext uri="{FF2B5EF4-FFF2-40B4-BE49-F238E27FC236}">
                    <a16:creationId xmlns:a16="http://schemas.microsoft.com/office/drawing/2014/main" id="{80D4F4BA-FDFB-97E8-ED5D-78E05F9F406D}"/>
                  </a:ext>
                </a:extLst>
              </p:cNvPr>
              <p:cNvSpPr/>
              <p:nvPr/>
            </p:nvSpPr>
            <p:spPr>
              <a:xfrm rot="1842638">
                <a:off x="228830" y="21099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7" name="Hexagon 24">
                <a:extLst>
                  <a:ext uri="{FF2B5EF4-FFF2-40B4-BE49-F238E27FC236}">
                    <a16:creationId xmlns:a16="http://schemas.microsoft.com/office/drawing/2014/main" id="{862152E4-CB23-C79A-FD12-BDF11F28EBB4}"/>
                  </a:ext>
                </a:extLst>
              </p:cNvPr>
              <p:cNvSpPr/>
              <p:nvPr/>
            </p:nvSpPr>
            <p:spPr>
              <a:xfrm rot="1842638">
                <a:off x="710277" y="71340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8" name="Hexagon 25">
                <a:extLst>
                  <a:ext uri="{FF2B5EF4-FFF2-40B4-BE49-F238E27FC236}">
                    <a16:creationId xmlns:a16="http://schemas.microsoft.com/office/drawing/2014/main" id="{F95600F1-051E-8BEE-C62A-6A80FC8F970F}"/>
                  </a:ext>
                </a:extLst>
              </p:cNvPr>
              <p:cNvSpPr/>
              <p:nvPr/>
            </p:nvSpPr>
            <p:spPr>
              <a:xfrm rot="1842638">
                <a:off x="805305" y="55342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69" name="Hexagon 26">
                <a:extLst>
                  <a:ext uri="{FF2B5EF4-FFF2-40B4-BE49-F238E27FC236}">
                    <a16:creationId xmlns:a16="http://schemas.microsoft.com/office/drawing/2014/main" id="{2BFB48D0-29BC-57D1-FED2-785A396B6335}"/>
                  </a:ext>
                </a:extLst>
              </p:cNvPr>
              <p:cNvSpPr/>
              <p:nvPr/>
            </p:nvSpPr>
            <p:spPr>
              <a:xfrm rot="1842638">
                <a:off x="715570" y="382235"/>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0" name="Hexagon 27">
                <a:extLst>
                  <a:ext uri="{FF2B5EF4-FFF2-40B4-BE49-F238E27FC236}">
                    <a16:creationId xmlns:a16="http://schemas.microsoft.com/office/drawing/2014/main" id="{385651CD-99DD-E5F4-AB1B-02FD161C3560}"/>
                  </a:ext>
                </a:extLst>
              </p:cNvPr>
              <p:cNvSpPr/>
              <p:nvPr/>
            </p:nvSpPr>
            <p:spPr>
              <a:xfrm rot="1842638">
                <a:off x="617633" y="21582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1" name="Hexagon 28">
                <a:extLst>
                  <a:ext uri="{FF2B5EF4-FFF2-40B4-BE49-F238E27FC236}">
                    <a16:creationId xmlns:a16="http://schemas.microsoft.com/office/drawing/2014/main" id="{34432E34-2FEE-F7DD-4301-010CC21EF7F6}"/>
                  </a:ext>
                </a:extLst>
              </p:cNvPr>
              <p:cNvSpPr/>
              <p:nvPr/>
            </p:nvSpPr>
            <p:spPr>
              <a:xfrm rot="1842638">
                <a:off x="320597" y="4018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sp>
        <p:nvSpPr>
          <p:cNvPr id="206" name="Plus 205">
            <a:extLst>
              <a:ext uri="{FF2B5EF4-FFF2-40B4-BE49-F238E27FC236}">
                <a16:creationId xmlns:a16="http://schemas.microsoft.com/office/drawing/2014/main" id="{371A2E0F-51E9-993E-0A9D-86270888ABDC}"/>
              </a:ext>
            </a:extLst>
          </p:cNvPr>
          <p:cNvSpPr/>
          <p:nvPr/>
        </p:nvSpPr>
        <p:spPr>
          <a:xfrm>
            <a:off x="5311479" y="5467680"/>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Plus 206">
            <a:extLst>
              <a:ext uri="{FF2B5EF4-FFF2-40B4-BE49-F238E27FC236}">
                <a16:creationId xmlns:a16="http://schemas.microsoft.com/office/drawing/2014/main" id="{92F37776-D2FC-45F7-0E16-2F52E7C55D38}"/>
              </a:ext>
            </a:extLst>
          </p:cNvPr>
          <p:cNvSpPr/>
          <p:nvPr/>
        </p:nvSpPr>
        <p:spPr>
          <a:xfrm>
            <a:off x="5442360" y="5259199"/>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96FFA9FE-1474-2378-BC60-CA8B19610720}"/>
              </a:ext>
            </a:extLst>
          </p:cNvPr>
          <p:cNvCxnSpPr>
            <a:cxnSpLocks/>
            <a:stCxn id="161" idx="0"/>
          </p:cNvCxnSpPr>
          <p:nvPr/>
        </p:nvCxnSpPr>
        <p:spPr>
          <a:xfrm flipH="1">
            <a:off x="4699423" y="5516787"/>
            <a:ext cx="460915" cy="179766"/>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10" name="TextBox 209">
            <a:extLst>
              <a:ext uri="{FF2B5EF4-FFF2-40B4-BE49-F238E27FC236}">
                <a16:creationId xmlns:a16="http://schemas.microsoft.com/office/drawing/2014/main" id="{8B145160-B001-434D-1B90-829151D8F766}"/>
              </a:ext>
            </a:extLst>
          </p:cNvPr>
          <p:cNvSpPr txBox="1"/>
          <p:nvPr/>
        </p:nvSpPr>
        <p:spPr>
          <a:xfrm>
            <a:off x="4328559" y="5643046"/>
            <a:ext cx="62093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Arial"/>
                <a:ea typeface="Arial"/>
                <a:cs typeface="Arial"/>
                <a:sym typeface="Arial"/>
              </a:rPr>
              <a:t>zone</a:t>
            </a:r>
          </a:p>
        </p:txBody>
      </p:sp>
      <p:sp>
        <p:nvSpPr>
          <p:cNvPr id="211" name="Oval 210">
            <a:extLst>
              <a:ext uri="{FF2B5EF4-FFF2-40B4-BE49-F238E27FC236}">
                <a16:creationId xmlns:a16="http://schemas.microsoft.com/office/drawing/2014/main" id="{0E3B4B7A-7CD2-3E60-7441-B7FC2364F84B}"/>
              </a:ext>
            </a:extLst>
          </p:cNvPr>
          <p:cNvSpPr/>
          <p:nvPr/>
        </p:nvSpPr>
        <p:spPr>
          <a:xfrm>
            <a:off x="4951929" y="4914469"/>
            <a:ext cx="1349617" cy="1042464"/>
          </a:xfrm>
          <a:prstGeom prst="ellipse">
            <a:avLst/>
          </a:prstGeom>
          <a:noFill/>
          <a:ln w="12700" cap="flat">
            <a:solidFill>
              <a:srgbClr val="0070C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213" name="Straight Connector 212">
            <a:extLst>
              <a:ext uri="{FF2B5EF4-FFF2-40B4-BE49-F238E27FC236}">
                <a16:creationId xmlns:a16="http://schemas.microsoft.com/office/drawing/2014/main" id="{A3FF2D8D-4F0D-227A-AD1B-CC81372199EF}"/>
              </a:ext>
            </a:extLst>
          </p:cNvPr>
          <p:cNvCxnSpPr>
            <a:cxnSpLocks/>
          </p:cNvCxnSpPr>
          <p:nvPr/>
        </p:nvCxnSpPr>
        <p:spPr>
          <a:xfrm flipH="1" flipV="1">
            <a:off x="4695481" y="5025931"/>
            <a:ext cx="340405" cy="12735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16" name="TextBox 215">
            <a:extLst>
              <a:ext uri="{FF2B5EF4-FFF2-40B4-BE49-F238E27FC236}">
                <a16:creationId xmlns:a16="http://schemas.microsoft.com/office/drawing/2014/main" id="{51937802-B06E-F197-E134-2326596FF3FB}"/>
              </a:ext>
            </a:extLst>
          </p:cNvPr>
          <p:cNvSpPr txBox="1"/>
          <p:nvPr/>
        </p:nvSpPr>
        <p:spPr>
          <a:xfrm>
            <a:off x="3873861" y="4870493"/>
            <a:ext cx="92388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Arial"/>
                <a:ea typeface="Arial"/>
                <a:cs typeface="Arial"/>
                <a:sym typeface="Arial"/>
              </a:rPr>
              <a:t>coverage</a:t>
            </a:r>
          </a:p>
        </p:txBody>
      </p:sp>
      <p:sp>
        <p:nvSpPr>
          <p:cNvPr id="217" name="Plus 216">
            <a:extLst>
              <a:ext uri="{FF2B5EF4-FFF2-40B4-BE49-F238E27FC236}">
                <a16:creationId xmlns:a16="http://schemas.microsoft.com/office/drawing/2014/main" id="{92998D02-D40E-BC4B-AF4A-D93230F9D671}"/>
              </a:ext>
            </a:extLst>
          </p:cNvPr>
          <p:cNvSpPr/>
          <p:nvPr/>
        </p:nvSpPr>
        <p:spPr>
          <a:xfrm rot="11242926">
            <a:off x="5721199" y="5450770"/>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Plus 217">
            <a:extLst>
              <a:ext uri="{FF2B5EF4-FFF2-40B4-BE49-F238E27FC236}">
                <a16:creationId xmlns:a16="http://schemas.microsoft.com/office/drawing/2014/main" id="{3D2EBD3D-2227-7157-925F-0C9D3553A5C6}"/>
              </a:ext>
            </a:extLst>
          </p:cNvPr>
          <p:cNvSpPr/>
          <p:nvPr/>
        </p:nvSpPr>
        <p:spPr>
          <a:xfrm rot="11242926">
            <a:off x="5873599" y="5603170"/>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Plus 218">
            <a:extLst>
              <a:ext uri="{FF2B5EF4-FFF2-40B4-BE49-F238E27FC236}">
                <a16:creationId xmlns:a16="http://schemas.microsoft.com/office/drawing/2014/main" id="{BC9D2833-5082-0CA9-01BC-25EAF40E6FBA}"/>
              </a:ext>
            </a:extLst>
          </p:cNvPr>
          <p:cNvSpPr/>
          <p:nvPr/>
        </p:nvSpPr>
        <p:spPr>
          <a:xfrm rot="11242926">
            <a:off x="5833074" y="5283182"/>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Plus 219">
            <a:extLst>
              <a:ext uri="{FF2B5EF4-FFF2-40B4-BE49-F238E27FC236}">
                <a16:creationId xmlns:a16="http://schemas.microsoft.com/office/drawing/2014/main" id="{D28B73C8-D7F8-CE87-A3A9-918B8E66DCB0}"/>
              </a:ext>
            </a:extLst>
          </p:cNvPr>
          <p:cNvSpPr/>
          <p:nvPr/>
        </p:nvSpPr>
        <p:spPr>
          <a:xfrm rot="11242926">
            <a:off x="5633417" y="5633684"/>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Plus 220">
            <a:extLst>
              <a:ext uri="{FF2B5EF4-FFF2-40B4-BE49-F238E27FC236}">
                <a16:creationId xmlns:a16="http://schemas.microsoft.com/office/drawing/2014/main" id="{8DC44C76-E9D3-D9DD-A440-9BA4CE8C159F}"/>
              </a:ext>
            </a:extLst>
          </p:cNvPr>
          <p:cNvSpPr/>
          <p:nvPr/>
        </p:nvSpPr>
        <p:spPr>
          <a:xfrm rot="11242926">
            <a:off x="5583084" y="5603170"/>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Plus 221">
            <a:extLst>
              <a:ext uri="{FF2B5EF4-FFF2-40B4-BE49-F238E27FC236}">
                <a16:creationId xmlns:a16="http://schemas.microsoft.com/office/drawing/2014/main" id="{92998D02-D40E-BC4B-AF4A-D93230F9D671}"/>
              </a:ext>
            </a:extLst>
          </p:cNvPr>
          <p:cNvSpPr/>
          <p:nvPr/>
        </p:nvSpPr>
        <p:spPr>
          <a:xfrm rot="11242926">
            <a:off x="5385227" y="5317917"/>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9pPr>
          </a:lstStyle>
          <a:p>
            <a:pPr algn="ctr"/>
            <a:endParaRPr lang="en-US"/>
          </a:p>
        </p:txBody>
      </p:sp>
      <p:sp>
        <p:nvSpPr>
          <p:cNvPr id="223" name="Plus 222">
            <a:extLst>
              <a:ext uri="{FF2B5EF4-FFF2-40B4-BE49-F238E27FC236}">
                <a16:creationId xmlns:a16="http://schemas.microsoft.com/office/drawing/2014/main" id="{92998D02-D40E-BC4B-AF4A-D93230F9D671}"/>
              </a:ext>
            </a:extLst>
          </p:cNvPr>
          <p:cNvSpPr/>
          <p:nvPr/>
        </p:nvSpPr>
        <p:spPr>
          <a:xfrm rot="11242926">
            <a:off x="5392893" y="4976311"/>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Arial"/>
              </a:defRPr>
            </a:lvl9pPr>
          </a:lstStyle>
          <a:p>
            <a:pPr algn="ctr"/>
            <a:endParaRPr lang="en-US"/>
          </a:p>
        </p:txBody>
      </p:sp>
      <p:sp>
        <p:nvSpPr>
          <p:cNvPr id="224" name="Plus 223">
            <a:extLst>
              <a:ext uri="{FF2B5EF4-FFF2-40B4-BE49-F238E27FC236}">
                <a16:creationId xmlns:a16="http://schemas.microsoft.com/office/drawing/2014/main" id="{03F4169F-2FF5-1C9E-1CEB-F914C294A0DC}"/>
              </a:ext>
            </a:extLst>
          </p:cNvPr>
          <p:cNvSpPr/>
          <p:nvPr/>
        </p:nvSpPr>
        <p:spPr>
          <a:xfrm>
            <a:off x="9559750" y="866423"/>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FBCE2588-79A4-E2E0-F2BA-7D89CCCC6A76}"/>
              </a:ext>
            </a:extLst>
          </p:cNvPr>
          <p:cNvSpPr txBox="1"/>
          <p:nvPr/>
        </p:nvSpPr>
        <p:spPr>
          <a:xfrm>
            <a:off x="9847473" y="780958"/>
            <a:ext cx="21052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Arial"/>
                <a:ea typeface="Arial"/>
                <a:cs typeface="Arial"/>
                <a:sym typeface="Arial"/>
              </a:rPr>
              <a:t>(1 courier) Start Delivery</a:t>
            </a:r>
          </a:p>
        </p:txBody>
      </p:sp>
      <p:sp>
        <p:nvSpPr>
          <p:cNvPr id="226" name="Minus 225">
            <a:extLst>
              <a:ext uri="{FF2B5EF4-FFF2-40B4-BE49-F238E27FC236}">
                <a16:creationId xmlns:a16="http://schemas.microsoft.com/office/drawing/2014/main" id="{D0F290E4-C07E-9EBA-8580-5E7FEFBB488F}"/>
              </a:ext>
            </a:extLst>
          </p:cNvPr>
          <p:cNvSpPr/>
          <p:nvPr/>
        </p:nvSpPr>
        <p:spPr>
          <a:xfrm>
            <a:off x="9567057" y="1217006"/>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TextBox 226">
            <a:extLst>
              <a:ext uri="{FF2B5EF4-FFF2-40B4-BE49-F238E27FC236}">
                <a16:creationId xmlns:a16="http://schemas.microsoft.com/office/drawing/2014/main" id="{4BE63A64-583C-B5B1-A461-185ADAEC4D90}"/>
              </a:ext>
            </a:extLst>
          </p:cNvPr>
          <p:cNvSpPr txBox="1"/>
          <p:nvPr/>
        </p:nvSpPr>
        <p:spPr>
          <a:xfrm>
            <a:off x="9847473" y="1134367"/>
            <a:ext cx="21052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Arial"/>
                <a:ea typeface="Arial"/>
                <a:cs typeface="Arial"/>
                <a:sym typeface="Arial"/>
              </a:rPr>
              <a:t>(1 courier) End Delivery</a:t>
            </a:r>
          </a:p>
        </p:txBody>
      </p:sp>
    </p:spTree>
    <p:extLst>
      <p:ext uri="{BB962C8B-B14F-4D97-AF65-F5344CB8AC3E}">
        <p14:creationId xmlns:p14="http://schemas.microsoft.com/office/powerpoint/2010/main" val="3713371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pic>
        <p:nvPicPr>
          <p:cNvPr id="29" name="Picture 28" descr="A close-up of a mathematical equation&#10;&#10;Description automatically generated">
            <a:extLst>
              <a:ext uri="{FF2B5EF4-FFF2-40B4-BE49-F238E27FC236}">
                <a16:creationId xmlns:a16="http://schemas.microsoft.com/office/drawing/2014/main" id="{03465143-FDFB-4986-6550-636FB8148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453" y="4593486"/>
            <a:ext cx="3424009" cy="583074"/>
          </a:xfrm>
          <a:prstGeom prst="rect">
            <a:avLst/>
          </a:prstGeom>
        </p:spPr>
      </p:pic>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Problem Description – Couriers’ Distribution</a:t>
            </a:r>
            <a:endParaRPr lang="fr-FR" dirty="0"/>
          </a:p>
        </p:txBody>
      </p:sp>
      <p:sp>
        <p:nvSpPr>
          <p:cNvPr id="3" name="Hexagon 2">
            <a:extLst>
              <a:ext uri="{FF2B5EF4-FFF2-40B4-BE49-F238E27FC236}">
                <a16:creationId xmlns:a16="http://schemas.microsoft.com/office/drawing/2014/main" id="{B41DDD00-DFD2-B623-67E6-3E9ECDB543E5}"/>
              </a:ext>
            </a:extLst>
          </p:cNvPr>
          <p:cNvSpPr/>
          <p:nvPr/>
        </p:nvSpPr>
        <p:spPr>
          <a:xfrm rot="9000000">
            <a:off x="1681172" y="1660153"/>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BA7668E9-7D05-8086-C624-A5E95AE30F6B}"/>
              </a:ext>
            </a:extLst>
          </p:cNvPr>
          <p:cNvSpPr/>
          <p:nvPr/>
        </p:nvSpPr>
        <p:spPr>
          <a:xfrm rot="9000000">
            <a:off x="1172091" y="2503217"/>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3B2B0056-D54A-E795-0E50-FDE2D207C204}"/>
              </a:ext>
            </a:extLst>
          </p:cNvPr>
          <p:cNvSpPr/>
          <p:nvPr/>
        </p:nvSpPr>
        <p:spPr>
          <a:xfrm rot="9000000">
            <a:off x="2160200" y="2493489"/>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865B592B-BD65-254F-9424-C19FFD046165}"/>
              </a:ext>
            </a:extLst>
          </p:cNvPr>
          <p:cNvSpPr/>
          <p:nvPr/>
        </p:nvSpPr>
        <p:spPr>
          <a:xfrm rot="9000000">
            <a:off x="690677" y="1669881"/>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68C9F7F9-008D-51CE-7EBF-0FAD47D71BDF}"/>
              </a:ext>
            </a:extLst>
          </p:cNvPr>
          <p:cNvSpPr/>
          <p:nvPr/>
        </p:nvSpPr>
        <p:spPr>
          <a:xfrm rot="9000000">
            <a:off x="4343309" y="1669881"/>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A1D0E1B7-FDBD-FF5D-FF2C-A177A39B619F}"/>
              </a:ext>
            </a:extLst>
          </p:cNvPr>
          <p:cNvSpPr/>
          <p:nvPr/>
        </p:nvSpPr>
        <p:spPr>
          <a:xfrm rot="9000000">
            <a:off x="3834228" y="2512945"/>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588FBC95-911C-3E04-803C-88D62A598404}"/>
              </a:ext>
            </a:extLst>
          </p:cNvPr>
          <p:cNvSpPr/>
          <p:nvPr/>
        </p:nvSpPr>
        <p:spPr>
          <a:xfrm rot="9000000">
            <a:off x="4822337" y="2503217"/>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FC38870-0D4B-0D39-9922-2CE4782033F8}"/>
              </a:ext>
            </a:extLst>
          </p:cNvPr>
          <p:cNvSpPr/>
          <p:nvPr/>
        </p:nvSpPr>
        <p:spPr>
          <a:xfrm rot="9000000">
            <a:off x="3352814" y="1679609"/>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a:extLst>
              <a:ext uri="{FF2B5EF4-FFF2-40B4-BE49-F238E27FC236}">
                <a16:creationId xmlns:a16="http://schemas.microsoft.com/office/drawing/2014/main" id="{EECFBD95-67E9-DA56-2DBD-F6683E25F9AA}"/>
              </a:ext>
            </a:extLst>
          </p:cNvPr>
          <p:cNvSpPr/>
          <p:nvPr/>
        </p:nvSpPr>
        <p:spPr>
          <a:xfrm>
            <a:off x="906610" y="1928959"/>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a:extLst>
              <a:ext uri="{FF2B5EF4-FFF2-40B4-BE49-F238E27FC236}">
                <a16:creationId xmlns:a16="http://schemas.microsoft.com/office/drawing/2014/main" id="{F3FA93F7-0089-2F26-F5CB-2680EBB420D4}"/>
              </a:ext>
            </a:extLst>
          </p:cNvPr>
          <p:cNvSpPr/>
          <p:nvPr/>
        </p:nvSpPr>
        <p:spPr>
          <a:xfrm>
            <a:off x="2398406" y="2891995"/>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4799E126-8ABF-7C3F-9959-BF3E3D8E451C}"/>
              </a:ext>
            </a:extLst>
          </p:cNvPr>
          <p:cNvSpPr/>
          <p:nvPr/>
        </p:nvSpPr>
        <p:spPr>
          <a:xfrm>
            <a:off x="1797340" y="2637408"/>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a:extLst>
              <a:ext uri="{FF2B5EF4-FFF2-40B4-BE49-F238E27FC236}">
                <a16:creationId xmlns:a16="http://schemas.microsoft.com/office/drawing/2014/main" id="{DAE2FC88-3C51-1DDD-20A2-73F14B31B603}"/>
              </a:ext>
            </a:extLst>
          </p:cNvPr>
          <p:cNvSpPr/>
          <p:nvPr/>
        </p:nvSpPr>
        <p:spPr>
          <a:xfrm>
            <a:off x="2007075" y="2301488"/>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lus 18">
            <a:extLst>
              <a:ext uri="{FF2B5EF4-FFF2-40B4-BE49-F238E27FC236}">
                <a16:creationId xmlns:a16="http://schemas.microsoft.com/office/drawing/2014/main" id="{90030A31-AC4D-0816-A92D-8ADE1AEDAA4C}"/>
              </a:ext>
            </a:extLst>
          </p:cNvPr>
          <p:cNvSpPr/>
          <p:nvPr/>
        </p:nvSpPr>
        <p:spPr>
          <a:xfrm>
            <a:off x="1340833" y="2228893"/>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19">
            <a:extLst>
              <a:ext uri="{FF2B5EF4-FFF2-40B4-BE49-F238E27FC236}">
                <a16:creationId xmlns:a16="http://schemas.microsoft.com/office/drawing/2014/main" id="{51CF8B24-3E86-8992-32CD-A1A4C9BB58CE}"/>
              </a:ext>
            </a:extLst>
          </p:cNvPr>
          <p:cNvSpPr/>
          <p:nvPr/>
        </p:nvSpPr>
        <p:spPr>
          <a:xfrm>
            <a:off x="2822541" y="2819400"/>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21">
            <a:extLst>
              <a:ext uri="{FF2B5EF4-FFF2-40B4-BE49-F238E27FC236}">
                <a16:creationId xmlns:a16="http://schemas.microsoft.com/office/drawing/2014/main" id="{0F3ECF78-6217-3572-0C55-51820BCF807E}"/>
              </a:ext>
            </a:extLst>
          </p:cNvPr>
          <p:cNvSpPr/>
          <p:nvPr/>
        </p:nvSpPr>
        <p:spPr>
          <a:xfrm>
            <a:off x="4620758" y="1995193"/>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inus 22">
            <a:extLst>
              <a:ext uri="{FF2B5EF4-FFF2-40B4-BE49-F238E27FC236}">
                <a16:creationId xmlns:a16="http://schemas.microsoft.com/office/drawing/2014/main" id="{C1D7E94F-F234-484A-2A2E-430E31EEDF3D}"/>
              </a:ext>
            </a:extLst>
          </p:cNvPr>
          <p:cNvSpPr/>
          <p:nvPr/>
        </p:nvSpPr>
        <p:spPr>
          <a:xfrm>
            <a:off x="4773158" y="2147593"/>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Minus 23">
            <a:extLst>
              <a:ext uri="{FF2B5EF4-FFF2-40B4-BE49-F238E27FC236}">
                <a16:creationId xmlns:a16="http://schemas.microsoft.com/office/drawing/2014/main" id="{5F35B4C2-A16B-7714-59D8-CEC40D73B7E4}"/>
              </a:ext>
            </a:extLst>
          </p:cNvPr>
          <p:cNvSpPr/>
          <p:nvPr/>
        </p:nvSpPr>
        <p:spPr>
          <a:xfrm>
            <a:off x="3876819" y="2239302"/>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24">
            <a:extLst>
              <a:ext uri="{FF2B5EF4-FFF2-40B4-BE49-F238E27FC236}">
                <a16:creationId xmlns:a16="http://schemas.microsoft.com/office/drawing/2014/main" id="{DF467CC8-8831-C6CF-E71B-566E1A70CAA3}"/>
              </a:ext>
            </a:extLst>
          </p:cNvPr>
          <p:cNvSpPr/>
          <p:nvPr/>
        </p:nvSpPr>
        <p:spPr>
          <a:xfrm>
            <a:off x="4056319" y="1954661"/>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Minus 25">
            <a:extLst>
              <a:ext uri="{FF2B5EF4-FFF2-40B4-BE49-F238E27FC236}">
                <a16:creationId xmlns:a16="http://schemas.microsoft.com/office/drawing/2014/main" id="{E4E9D89D-8EC9-B818-E7CE-CB25C7878118}"/>
              </a:ext>
            </a:extLst>
          </p:cNvPr>
          <p:cNvSpPr/>
          <p:nvPr/>
        </p:nvSpPr>
        <p:spPr>
          <a:xfrm>
            <a:off x="7512809" y="1760368"/>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inus 26">
            <a:extLst>
              <a:ext uri="{FF2B5EF4-FFF2-40B4-BE49-F238E27FC236}">
                <a16:creationId xmlns:a16="http://schemas.microsoft.com/office/drawing/2014/main" id="{D6DF039D-4C8E-581B-B6AB-010920EBBC81}"/>
              </a:ext>
            </a:extLst>
          </p:cNvPr>
          <p:cNvSpPr/>
          <p:nvPr/>
        </p:nvSpPr>
        <p:spPr>
          <a:xfrm>
            <a:off x="5049221" y="2755921"/>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Minus 27">
            <a:extLst>
              <a:ext uri="{FF2B5EF4-FFF2-40B4-BE49-F238E27FC236}">
                <a16:creationId xmlns:a16="http://schemas.microsoft.com/office/drawing/2014/main" id="{976AA492-2C2A-52F9-15C0-9F76FAD743EE}"/>
              </a:ext>
            </a:extLst>
          </p:cNvPr>
          <p:cNvSpPr/>
          <p:nvPr/>
        </p:nvSpPr>
        <p:spPr>
          <a:xfrm>
            <a:off x="5201621" y="2908321"/>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Minus 30">
            <a:extLst>
              <a:ext uri="{FF2B5EF4-FFF2-40B4-BE49-F238E27FC236}">
                <a16:creationId xmlns:a16="http://schemas.microsoft.com/office/drawing/2014/main" id="{8BA3B0BF-C278-DF17-F917-097EA2E834C5}"/>
              </a:ext>
            </a:extLst>
          </p:cNvPr>
          <p:cNvSpPr/>
          <p:nvPr/>
        </p:nvSpPr>
        <p:spPr>
          <a:xfrm>
            <a:off x="7759355" y="2239302"/>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ight Arrow 38">
            <a:extLst>
              <a:ext uri="{FF2B5EF4-FFF2-40B4-BE49-F238E27FC236}">
                <a16:creationId xmlns:a16="http://schemas.microsoft.com/office/drawing/2014/main" id="{4AF588F1-32F6-F922-DFDB-7BB0A14254DA}"/>
              </a:ext>
            </a:extLst>
          </p:cNvPr>
          <p:cNvSpPr/>
          <p:nvPr/>
        </p:nvSpPr>
        <p:spPr>
          <a:xfrm>
            <a:off x="3184618" y="2535252"/>
            <a:ext cx="249246" cy="76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328F219C-3537-16F9-B11C-76E08C9BA69E}"/>
              </a:ext>
            </a:extLst>
          </p:cNvPr>
          <p:cNvSpPr/>
          <p:nvPr/>
        </p:nvSpPr>
        <p:spPr>
          <a:xfrm>
            <a:off x="5843659" y="2535252"/>
            <a:ext cx="249246" cy="76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2ADB71E-C69E-70EC-6E38-AC87DB432526}"/>
              </a:ext>
            </a:extLst>
          </p:cNvPr>
          <p:cNvSpPr txBox="1"/>
          <p:nvPr/>
        </p:nvSpPr>
        <p:spPr>
          <a:xfrm>
            <a:off x="1719480" y="3763703"/>
            <a:ext cx="947520" cy="369332"/>
          </a:xfrm>
          <a:prstGeom prst="rect">
            <a:avLst/>
          </a:prstGeom>
          <a:noFill/>
        </p:spPr>
        <p:txBody>
          <a:bodyPr wrap="square" rtlCol="0">
            <a:spAutoFit/>
          </a:bodyPr>
          <a:lstStyle/>
          <a:p>
            <a:r>
              <a:rPr lang="en-US" dirty="0"/>
              <a:t>Time 3</a:t>
            </a:r>
          </a:p>
        </p:txBody>
      </p:sp>
      <p:sp>
        <p:nvSpPr>
          <p:cNvPr id="45" name="TextBox 44">
            <a:extLst>
              <a:ext uri="{FF2B5EF4-FFF2-40B4-BE49-F238E27FC236}">
                <a16:creationId xmlns:a16="http://schemas.microsoft.com/office/drawing/2014/main" id="{3F4794E6-4329-2436-FECB-4D211F0D9092}"/>
              </a:ext>
            </a:extLst>
          </p:cNvPr>
          <p:cNvSpPr txBox="1"/>
          <p:nvPr/>
        </p:nvSpPr>
        <p:spPr>
          <a:xfrm>
            <a:off x="4370671" y="3763703"/>
            <a:ext cx="947520" cy="369332"/>
          </a:xfrm>
          <a:prstGeom prst="rect">
            <a:avLst/>
          </a:prstGeom>
          <a:noFill/>
        </p:spPr>
        <p:txBody>
          <a:bodyPr wrap="square" rtlCol="0">
            <a:spAutoFit/>
          </a:bodyPr>
          <a:lstStyle/>
          <a:p>
            <a:r>
              <a:rPr lang="en-US" dirty="0"/>
              <a:t>Time 4</a:t>
            </a:r>
          </a:p>
        </p:txBody>
      </p:sp>
      <p:sp>
        <p:nvSpPr>
          <p:cNvPr id="46" name="Hexagon 45">
            <a:extLst>
              <a:ext uri="{FF2B5EF4-FFF2-40B4-BE49-F238E27FC236}">
                <a16:creationId xmlns:a16="http://schemas.microsoft.com/office/drawing/2014/main" id="{6D4E6CAA-24FE-0BD5-6700-161FBDE213A3}"/>
              </a:ext>
            </a:extLst>
          </p:cNvPr>
          <p:cNvSpPr/>
          <p:nvPr/>
        </p:nvSpPr>
        <p:spPr>
          <a:xfrm rot="9000000">
            <a:off x="6985125" y="1639258"/>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A7577012-6724-887D-774E-BCF9D1E88D68}"/>
              </a:ext>
            </a:extLst>
          </p:cNvPr>
          <p:cNvSpPr/>
          <p:nvPr/>
        </p:nvSpPr>
        <p:spPr>
          <a:xfrm rot="9000000">
            <a:off x="6476044" y="2482322"/>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a:extLst>
              <a:ext uri="{FF2B5EF4-FFF2-40B4-BE49-F238E27FC236}">
                <a16:creationId xmlns:a16="http://schemas.microsoft.com/office/drawing/2014/main" id="{832AF60D-05A4-E667-3892-5188BFF4615A}"/>
              </a:ext>
            </a:extLst>
          </p:cNvPr>
          <p:cNvSpPr/>
          <p:nvPr/>
        </p:nvSpPr>
        <p:spPr>
          <a:xfrm rot="9000000">
            <a:off x="7464153" y="2472594"/>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1A5C6479-5DD2-FC68-EE32-1825928854F5}"/>
              </a:ext>
            </a:extLst>
          </p:cNvPr>
          <p:cNvSpPr/>
          <p:nvPr/>
        </p:nvSpPr>
        <p:spPr>
          <a:xfrm rot="9000000">
            <a:off x="5994630" y="1648986"/>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a:extLst>
              <a:ext uri="{FF2B5EF4-FFF2-40B4-BE49-F238E27FC236}">
                <a16:creationId xmlns:a16="http://schemas.microsoft.com/office/drawing/2014/main" id="{135EAA1D-56B9-1DBF-09A6-A6CA430D52A3}"/>
              </a:ext>
            </a:extLst>
          </p:cNvPr>
          <p:cNvSpPr/>
          <p:nvPr/>
        </p:nvSpPr>
        <p:spPr>
          <a:xfrm rot="9000000">
            <a:off x="9647262" y="1648986"/>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a:extLst>
              <a:ext uri="{FF2B5EF4-FFF2-40B4-BE49-F238E27FC236}">
                <a16:creationId xmlns:a16="http://schemas.microsoft.com/office/drawing/2014/main" id="{EA65154C-45B0-0D42-CCF5-73D9D6D12327}"/>
              </a:ext>
            </a:extLst>
          </p:cNvPr>
          <p:cNvSpPr/>
          <p:nvPr/>
        </p:nvSpPr>
        <p:spPr>
          <a:xfrm rot="9000000">
            <a:off x="9138181" y="2492050"/>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a:extLst>
              <a:ext uri="{FF2B5EF4-FFF2-40B4-BE49-F238E27FC236}">
                <a16:creationId xmlns:a16="http://schemas.microsoft.com/office/drawing/2014/main" id="{169D4668-DB81-6931-A4D7-CF7F8DC7E238}"/>
              </a:ext>
            </a:extLst>
          </p:cNvPr>
          <p:cNvSpPr/>
          <p:nvPr/>
        </p:nvSpPr>
        <p:spPr>
          <a:xfrm rot="9000000">
            <a:off x="10126290" y="2482322"/>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4F34D1A8-5D28-4A22-3981-0F1FD2B2C299}"/>
              </a:ext>
            </a:extLst>
          </p:cNvPr>
          <p:cNvSpPr/>
          <p:nvPr/>
        </p:nvSpPr>
        <p:spPr>
          <a:xfrm rot="9000000">
            <a:off x="8656767" y="1658714"/>
            <a:ext cx="1105468" cy="968991"/>
          </a:xfrm>
          <a:prstGeom prst="hexagon">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lus 53">
            <a:extLst>
              <a:ext uri="{FF2B5EF4-FFF2-40B4-BE49-F238E27FC236}">
                <a16:creationId xmlns:a16="http://schemas.microsoft.com/office/drawing/2014/main" id="{D0266658-F616-7C6D-4A59-A3C9C8CB6C97}"/>
              </a:ext>
            </a:extLst>
          </p:cNvPr>
          <p:cNvSpPr/>
          <p:nvPr/>
        </p:nvSpPr>
        <p:spPr>
          <a:xfrm>
            <a:off x="4170924" y="2832977"/>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lus 54">
            <a:extLst>
              <a:ext uri="{FF2B5EF4-FFF2-40B4-BE49-F238E27FC236}">
                <a16:creationId xmlns:a16="http://schemas.microsoft.com/office/drawing/2014/main" id="{5D5A1889-431F-2247-C35F-9B3B81FF453A}"/>
              </a:ext>
            </a:extLst>
          </p:cNvPr>
          <p:cNvSpPr/>
          <p:nvPr/>
        </p:nvSpPr>
        <p:spPr>
          <a:xfrm>
            <a:off x="7702359" y="2871100"/>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lus 55">
            <a:extLst>
              <a:ext uri="{FF2B5EF4-FFF2-40B4-BE49-F238E27FC236}">
                <a16:creationId xmlns:a16="http://schemas.microsoft.com/office/drawing/2014/main" id="{6A6A56D2-5C6C-3991-35ED-EC6DD04C78A1}"/>
              </a:ext>
            </a:extLst>
          </p:cNvPr>
          <p:cNvSpPr/>
          <p:nvPr/>
        </p:nvSpPr>
        <p:spPr>
          <a:xfrm>
            <a:off x="7101293" y="2616513"/>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lus 56">
            <a:extLst>
              <a:ext uri="{FF2B5EF4-FFF2-40B4-BE49-F238E27FC236}">
                <a16:creationId xmlns:a16="http://schemas.microsoft.com/office/drawing/2014/main" id="{5FDF426E-80CA-030D-8331-40418E4723ED}"/>
              </a:ext>
            </a:extLst>
          </p:cNvPr>
          <p:cNvSpPr/>
          <p:nvPr/>
        </p:nvSpPr>
        <p:spPr>
          <a:xfrm>
            <a:off x="7311028" y="2280593"/>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lus 57">
            <a:extLst>
              <a:ext uri="{FF2B5EF4-FFF2-40B4-BE49-F238E27FC236}">
                <a16:creationId xmlns:a16="http://schemas.microsoft.com/office/drawing/2014/main" id="{87F3E0CD-029B-8733-9F55-FA0829211364}"/>
              </a:ext>
            </a:extLst>
          </p:cNvPr>
          <p:cNvSpPr/>
          <p:nvPr/>
        </p:nvSpPr>
        <p:spPr>
          <a:xfrm>
            <a:off x="6644786" y="2207998"/>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inus 59">
            <a:extLst>
              <a:ext uri="{FF2B5EF4-FFF2-40B4-BE49-F238E27FC236}">
                <a16:creationId xmlns:a16="http://schemas.microsoft.com/office/drawing/2014/main" id="{16EF72AA-F43A-057E-04C9-9DF9BF6631E6}"/>
              </a:ext>
            </a:extLst>
          </p:cNvPr>
          <p:cNvSpPr/>
          <p:nvPr/>
        </p:nvSpPr>
        <p:spPr>
          <a:xfrm>
            <a:off x="9924711" y="1974298"/>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Minus 60">
            <a:extLst>
              <a:ext uri="{FF2B5EF4-FFF2-40B4-BE49-F238E27FC236}">
                <a16:creationId xmlns:a16="http://schemas.microsoft.com/office/drawing/2014/main" id="{AD23F0A2-0C77-2BE5-5E28-3B8ED0208E6A}"/>
              </a:ext>
            </a:extLst>
          </p:cNvPr>
          <p:cNvSpPr/>
          <p:nvPr/>
        </p:nvSpPr>
        <p:spPr>
          <a:xfrm>
            <a:off x="10077111" y="2126698"/>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Minus 61">
            <a:extLst>
              <a:ext uri="{FF2B5EF4-FFF2-40B4-BE49-F238E27FC236}">
                <a16:creationId xmlns:a16="http://schemas.microsoft.com/office/drawing/2014/main" id="{996503D7-CCB5-C78E-45E0-0DBBEEFB598F}"/>
              </a:ext>
            </a:extLst>
          </p:cNvPr>
          <p:cNvSpPr/>
          <p:nvPr/>
        </p:nvSpPr>
        <p:spPr>
          <a:xfrm>
            <a:off x="9180772" y="2218407"/>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Minus 62">
            <a:extLst>
              <a:ext uri="{FF2B5EF4-FFF2-40B4-BE49-F238E27FC236}">
                <a16:creationId xmlns:a16="http://schemas.microsoft.com/office/drawing/2014/main" id="{A21E6580-2EC3-A414-B0B8-5AEC9DAA9A8F}"/>
              </a:ext>
            </a:extLst>
          </p:cNvPr>
          <p:cNvSpPr/>
          <p:nvPr/>
        </p:nvSpPr>
        <p:spPr>
          <a:xfrm>
            <a:off x="9360272" y="1933766"/>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Minus 63">
            <a:extLst>
              <a:ext uri="{FF2B5EF4-FFF2-40B4-BE49-F238E27FC236}">
                <a16:creationId xmlns:a16="http://schemas.microsoft.com/office/drawing/2014/main" id="{F0E5BB26-C7CB-F961-5605-E174F8F74287}"/>
              </a:ext>
            </a:extLst>
          </p:cNvPr>
          <p:cNvSpPr/>
          <p:nvPr/>
        </p:nvSpPr>
        <p:spPr>
          <a:xfrm>
            <a:off x="10128723" y="1771036"/>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Minus 64">
            <a:extLst>
              <a:ext uri="{FF2B5EF4-FFF2-40B4-BE49-F238E27FC236}">
                <a16:creationId xmlns:a16="http://schemas.microsoft.com/office/drawing/2014/main" id="{4D496E63-AA00-1BAA-1D45-25FEDD93A46D}"/>
              </a:ext>
            </a:extLst>
          </p:cNvPr>
          <p:cNvSpPr/>
          <p:nvPr/>
        </p:nvSpPr>
        <p:spPr>
          <a:xfrm>
            <a:off x="10353174" y="2735026"/>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Minus 65">
            <a:extLst>
              <a:ext uri="{FF2B5EF4-FFF2-40B4-BE49-F238E27FC236}">
                <a16:creationId xmlns:a16="http://schemas.microsoft.com/office/drawing/2014/main" id="{D506F1AC-110F-B081-BF60-B896D0AF5488}"/>
              </a:ext>
            </a:extLst>
          </p:cNvPr>
          <p:cNvSpPr/>
          <p:nvPr/>
        </p:nvSpPr>
        <p:spPr>
          <a:xfrm>
            <a:off x="10505574" y="2887426"/>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Minus 66">
            <a:extLst>
              <a:ext uri="{FF2B5EF4-FFF2-40B4-BE49-F238E27FC236}">
                <a16:creationId xmlns:a16="http://schemas.microsoft.com/office/drawing/2014/main" id="{3A0B7C90-21D7-0B9C-B8AF-84E24EAB57BC}"/>
              </a:ext>
            </a:extLst>
          </p:cNvPr>
          <p:cNvSpPr/>
          <p:nvPr/>
        </p:nvSpPr>
        <p:spPr>
          <a:xfrm>
            <a:off x="10375269" y="2249970"/>
            <a:ext cx="142546" cy="156594"/>
          </a:xfrm>
          <a:prstGeom prst="mathMinus">
            <a:avLst>
              <a:gd name="adj1" fmla="val 619"/>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ight Arrow 67">
            <a:extLst>
              <a:ext uri="{FF2B5EF4-FFF2-40B4-BE49-F238E27FC236}">
                <a16:creationId xmlns:a16="http://schemas.microsoft.com/office/drawing/2014/main" id="{AD9E662A-4680-1AE8-06C6-AF983E56B98F}"/>
              </a:ext>
            </a:extLst>
          </p:cNvPr>
          <p:cNvSpPr/>
          <p:nvPr/>
        </p:nvSpPr>
        <p:spPr>
          <a:xfrm>
            <a:off x="8488571" y="2514357"/>
            <a:ext cx="249246" cy="76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2C22E44E-33A2-0DF0-A28A-5B772D459F24}"/>
              </a:ext>
            </a:extLst>
          </p:cNvPr>
          <p:cNvSpPr txBox="1"/>
          <p:nvPr/>
        </p:nvSpPr>
        <p:spPr>
          <a:xfrm>
            <a:off x="7023433" y="3742808"/>
            <a:ext cx="947520" cy="369332"/>
          </a:xfrm>
          <a:prstGeom prst="rect">
            <a:avLst/>
          </a:prstGeom>
          <a:noFill/>
        </p:spPr>
        <p:txBody>
          <a:bodyPr wrap="square" rtlCol="0">
            <a:spAutoFit/>
          </a:bodyPr>
          <a:lstStyle/>
          <a:p>
            <a:r>
              <a:rPr lang="en-US" dirty="0"/>
              <a:t>Time 5</a:t>
            </a:r>
          </a:p>
        </p:txBody>
      </p:sp>
      <p:sp>
        <p:nvSpPr>
          <p:cNvPr id="71" name="TextBox 70">
            <a:extLst>
              <a:ext uri="{FF2B5EF4-FFF2-40B4-BE49-F238E27FC236}">
                <a16:creationId xmlns:a16="http://schemas.microsoft.com/office/drawing/2014/main" id="{22D58CB8-97A1-C720-C211-6B299D672A2F}"/>
              </a:ext>
            </a:extLst>
          </p:cNvPr>
          <p:cNvSpPr txBox="1"/>
          <p:nvPr/>
        </p:nvSpPr>
        <p:spPr>
          <a:xfrm>
            <a:off x="9674624" y="3742808"/>
            <a:ext cx="947520" cy="369332"/>
          </a:xfrm>
          <a:prstGeom prst="rect">
            <a:avLst/>
          </a:prstGeom>
          <a:noFill/>
        </p:spPr>
        <p:txBody>
          <a:bodyPr wrap="square" rtlCol="0">
            <a:spAutoFit/>
          </a:bodyPr>
          <a:lstStyle/>
          <a:p>
            <a:r>
              <a:rPr lang="en-US" dirty="0"/>
              <a:t>Time 6</a:t>
            </a:r>
          </a:p>
        </p:txBody>
      </p:sp>
      <p:sp>
        <p:nvSpPr>
          <p:cNvPr id="72" name="Plus 71">
            <a:extLst>
              <a:ext uri="{FF2B5EF4-FFF2-40B4-BE49-F238E27FC236}">
                <a16:creationId xmlns:a16="http://schemas.microsoft.com/office/drawing/2014/main" id="{402917A8-8B9A-5140-4E1F-65A3376392D0}"/>
              </a:ext>
            </a:extLst>
          </p:cNvPr>
          <p:cNvSpPr/>
          <p:nvPr/>
        </p:nvSpPr>
        <p:spPr>
          <a:xfrm>
            <a:off x="5425657" y="2683326"/>
            <a:ext cx="157161" cy="145190"/>
          </a:xfrm>
          <a:prstGeom prst="mathPlus">
            <a:avLst>
              <a:gd name="adj1" fmla="val 614"/>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rved Left Arrow 78">
            <a:extLst>
              <a:ext uri="{FF2B5EF4-FFF2-40B4-BE49-F238E27FC236}">
                <a16:creationId xmlns:a16="http://schemas.microsoft.com/office/drawing/2014/main" id="{07ECB372-E956-AF54-B9B1-C3BDDDB9C01A}"/>
              </a:ext>
            </a:extLst>
          </p:cNvPr>
          <p:cNvSpPr/>
          <p:nvPr/>
        </p:nvSpPr>
        <p:spPr>
          <a:xfrm rot="15832110">
            <a:off x="3167324" y="587805"/>
            <a:ext cx="452959" cy="2670276"/>
          </a:xfrm>
          <a:prstGeom prst="curvedLeftArrow">
            <a:avLst>
              <a:gd name="adj1" fmla="val 8038"/>
              <a:gd name="adj2" fmla="val 17543"/>
              <a:gd name="adj3" fmla="val 25000"/>
            </a:avLst>
          </a:prstGeom>
          <a:ln>
            <a:noFill/>
          </a:ln>
        </p:spPr>
        <p:style>
          <a:lnRef idx="2">
            <a:schemeClr val="accent3">
              <a:shade val="15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0" name="Curved Left Arrow 79">
            <a:extLst>
              <a:ext uri="{FF2B5EF4-FFF2-40B4-BE49-F238E27FC236}">
                <a16:creationId xmlns:a16="http://schemas.microsoft.com/office/drawing/2014/main" id="{CAADD7AE-6CF6-507A-4340-BF4546FC4112}"/>
              </a:ext>
            </a:extLst>
          </p:cNvPr>
          <p:cNvSpPr/>
          <p:nvPr/>
        </p:nvSpPr>
        <p:spPr>
          <a:xfrm rot="15878490">
            <a:off x="4300091" y="-1313479"/>
            <a:ext cx="1041139" cy="5609963"/>
          </a:xfrm>
          <a:prstGeom prst="curvedLeftArrow">
            <a:avLst>
              <a:gd name="adj1" fmla="val 8038"/>
              <a:gd name="adj2" fmla="val 17543"/>
              <a:gd name="adj3" fmla="val 25000"/>
            </a:avLst>
          </a:prstGeom>
          <a:ln>
            <a:noFill/>
          </a:ln>
        </p:spPr>
        <p:style>
          <a:lnRef idx="2">
            <a:schemeClr val="accent3">
              <a:shade val="15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1" name="Curved Left Arrow 80">
            <a:extLst>
              <a:ext uri="{FF2B5EF4-FFF2-40B4-BE49-F238E27FC236}">
                <a16:creationId xmlns:a16="http://schemas.microsoft.com/office/drawing/2014/main" id="{BFA9F7A2-7D29-F84F-1BBF-0F158200DEEE}"/>
              </a:ext>
            </a:extLst>
          </p:cNvPr>
          <p:cNvSpPr/>
          <p:nvPr/>
        </p:nvSpPr>
        <p:spPr>
          <a:xfrm rot="16850314" flipH="1">
            <a:off x="3428577" y="1315226"/>
            <a:ext cx="458064" cy="3289011"/>
          </a:xfrm>
          <a:prstGeom prst="curvedLeftArrow">
            <a:avLst>
              <a:gd name="adj1" fmla="val 8038"/>
              <a:gd name="adj2" fmla="val 17543"/>
              <a:gd name="adj3" fmla="val 25000"/>
            </a:avLst>
          </a:prstGeom>
          <a:ln>
            <a:noFill/>
          </a:ln>
        </p:spPr>
        <p:style>
          <a:lnRef idx="2">
            <a:schemeClr val="accent3">
              <a:shade val="15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84" name="Straight Arrow Connector 83">
            <a:extLst>
              <a:ext uri="{FF2B5EF4-FFF2-40B4-BE49-F238E27FC236}">
                <a16:creationId xmlns:a16="http://schemas.microsoft.com/office/drawing/2014/main" id="{632FC1B5-7EC5-76CA-5ACE-492A0BEEA831}"/>
              </a:ext>
            </a:extLst>
          </p:cNvPr>
          <p:cNvCxnSpPr>
            <a:cxnSpLocks/>
          </p:cNvCxnSpPr>
          <p:nvPr/>
        </p:nvCxnSpPr>
        <p:spPr>
          <a:xfrm flipV="1">
            <a:off x="1587062" y="3153103"/>
            <a:ext cx="0" cy="177624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AD61E49-1174-ED45-3CAC-BA1F91AFF781}"/>
                  </a:ext>
                </a:extLst>
              </p:cNvPr>
              <p:cNvSpPr txBox="1"/>
              <p:nvPr/>
            </p:nvSpPr>
            <p:spPr>
              <a:xfrm>
                <a:off x="1424449" y="4959753"/>
                <a:ext cx="295850" cy="290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SupPr>
                        <m:e>
                          <m:acc>
                            <m:accPr>
                              <m:chr m:val="̃"/>
                              <m:ctrlP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accPr>
                            <m:e>
                              <m: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t>𝑆</m:t>
                              </m:r>
                            </m:e>
                          </m:acc>
                        </m:e>
                        <m:sub>
                          <m: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t>𝑖</m:t>
                          </m:r>
                        </m:sub>
                        <m:sup>
                          <m:r>
                            <a:rPr kumimoji="0" lang="en-US" sz="1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Arial"/>
                            </a:rPr>
                            <m:t>𝜏</m:t>
                          </m:r>
                        </m:sup>
                      </m:sSubSup>
                    </m:oMath>
                  </m:oMathPara>
                </a14:m>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mc:Choice>
        <mc:Fallback xmlns="">
          <p:sp>
            <p:nvSpPr>
              <p:cNvPr id="86" name="TextBox 85">
                <a:extLst>
                  <a:ext uri="{FF2B5EF4-FFF2-40B4-BE49-F238E27FC236}">
                    <a16:creationId xmlns:a16="http://schemas.microsoft.com/office/drawing/2014/main" id="{9AD61E49-1174-ED45-3CAC-BA1F91AFF781}"/>
                  </a:ext>
                </a:extLst>
              </p:cNvPr>
              <p:cNvSpPr txBox="1">
                <a:spLocks noRot="1" noChangeAspect="1" noMove="1" noResize="1" noEditPoints="1" noAdjustHandles="1" noChangeArrowheads="1" noChangeShapeType="1" noTextEdit="1"/>
              </p:cNvSpPr>
              <p:nvPr/>
            </p:nvSpPr>
            <p:spPr>
              <a:xfrm>
                <a:off x="1424449" y="4959753"/>
                <a:ext cx="295850" cy="290079"/>
              </a:xfrm>
              <a:prstGeom prst="rect">
                <a:avLst/>
              </a:prstGeom>
              <a:blipFill>
                <a:blip r:embed="rId4"/>
                <a:stretch>
                  <a:fillRect l="-16667" t="-12500" b="-20833"/>
                </a:stretch>
              </a:blipFill>
              <a:ln w="12700" cap="flat">
                <a:noFill/>
                <a:miter lim="400000"/>
              </a:ln>
              <a:effectLst/>
            </p:spPr>
            <p:txBody>
              <a:bodyPr/>
              <a:lstStyle/>
              <a:p>
                <a:r>
                  <a:rPr lang="en-US">
                    <a:noFill/>
                  </a:rPr>
                  <a:t> </a:t>
                </a:r>
              </a:p>
            </p:txBody>
          </p:sp>
        </mc:Fallback>
      </mc:AlternateContent>
      <p:cxnSp>
        <p:nvCxnSpPr>
          <p:cNvPr id="88" name="Straight Arrow Connector 87">
            <a:extLst>
              <a:ext uri="{FF2B5EF4-FFF2-40B4-BE49-F238E27FC236}">
                <a16:creationId xmlns:a16="http://schemas.microsoft.com/office/drawing/2014/main" id="{09C0AC07-71D3-4812-0E02-DD5C7EE037BD}"/>
              </a:ext>
            </a:extLst>
          </p:cNvPr>
          <p:cNvCxnSpPr>
            <a:cxnSpLocks/>
          </p:cNvCxnSpPr>
          <p:nvPr/>
        </p:nvCxnSpPr>
        <p:spPr>
          <a:xfrm>
            <a:off x="1837368" y="5113343"/>
            <a:ext cx="1596496"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89" name="TextBox 88">
            <a:extLst>
              <a:ext uri="{FF2B5EF4-FFF2-40B4-BE49-F238E27FC236}">
                <a16:creationId xmlns:a16="http://schemas.microsoft.com/office/drawing/2014/main" id="{A2F48DD7-7667-B384-9A38-1545CF4616C2}"/>
              </a:ext>
            </a:extLst>
          </p:cNvPr>
          <p:cNvSpPr txBox="1"/>
          <p:nvPr/>
        </p:nvSpPr>
        <p:spPr>
          <a:xfrm>
            <a:off x="4820660" y="4562137"/>
            <a:ext cx="126375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a:ea typeface="Arial"/>
                <a:cs typeface="Arial"/>
                <a:sym typeface="Arial"/>
              </a:rPr>
              <a:t>CV service</a:t>
            </a:r>
          </a:p>
        </p:txBody>
      </p:sp>
      <p:sp>
        <p:nvSpPr>
          <p:cNvPr id="90" name="TextBox 89">
            <a:extLst>
              <a:ext uri="{FF2B5EF4-FFF2-40B4-BE49-F238E27FC236}">
                <a16:creationId xmlns:a16="http://schemas.microsoft.com/office/drawing/2014/main" id="{87D34A33-D2BC-92DD-4559-60C7A7E1E84C}"/>
              </a:ext>
            </a:extLst>
          </p:cNvPr>
          <p:cNvSpPr txBox="1"/>
          <p:nvPr/>
        </p:nvSpPr>
        <p:spPr>
          <a:xfrm>
            <a:off x="1969615" y="5080556"/>
            <a:ext cx="136702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t>s</a:t>
            </a:r>
            <a:r>
              <a:rPr kumimoji="0" lang="en-US" sz="1600" b="0" i="0" u="none" strike="noStrike" cap="none" spc="0" normalizeH="0" baseline="0" dirty="0">
                <a:ln>
                  <a:noFill/>
                </a:ln>
                <a:solidFill>
                  <a:srgbClr val="000000"/>
                </a:solidFill>
                <a:effectLst/>
                <a:uFillTx/>
                <a:latin typeface="Arial"/>
                <a:ea typeface="Arial"/>
                <a:cs typeface="Arial"/>
                <a:sym typeface="Arial"/>
              </a:rPr>
              <a:t>ervice level</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0F26A241-0FCD-E627-F205-DD971A9E8FAF}"/>
                  </a:ext>
                </a:extLst>
              </p:cNvPr>
              <p:cNvSpPr txBox="1"/>
              <p:nvPr/>
            </p:nvSpPr>
            <p:spPr>
              <a:xfrm>
                <a:off x="3860195" y="4586374"/>
                <a:ext cx="295850" cy="2780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sSubSup>
                        <m:sSubSupPr>
                          <m:ctrlP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SupPr>
                        <m:e>
                          <m: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t>𝑆</m:t>
                          </m:r>
                        </m:e>
                        <m:sub>
                          <m: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t>𝑖</m:t>
                          </m:r>
                        </m:sub>
                        <m:sup>
                          <m:r>
                            <a:rPr lang="en-US" i="1">
                              <a:latin typeface="Cambria Math" panose="02040503050406030204" pitchFamily="18" charset="0"/>
                              <a:ea typeface="Cambria Math" panose="02040503050406030204" pitchFamily="18" charset="0"/>
                            </a:rPr>
                            <m:t>𝜏</m:t>
                          </m:r>
                        </m:sup>
                      </m:sSubSup>
                    </m:oMath>
                  </m:oMathPara>
                </a14:m>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mc:Choice>
        <mc:Fallback xmlns="">
          <p:sp>
            <p:nvSpPr>
              <p:cNvPr id="94" name="TextBox 93">
                <a:extLst>
                  <a:ext uri="{FF2B5EF4-FFF2-40B4-BE49-F238E27FC236}">
                    <a16:creationId xmlns:a16="http://schemas.microsoft.com/office/drawing/2014/main" id="{0F26A241-0FCD-E627-F205-DD971A9E8FAF}"/>
                  </a:ext>
                </a:extLst>
              </p:cNvPr>
              <p:cNvSpPr txBox="1">
                <a:spLocks noRot="1" noChangeAspect="1" noMove="1" noResize="1" noEditPoints="1" noAdjustHandles="1" noChangeArrowheads="1" noChangeShapeType="1" noTextEdit="1"/>
              </p:cNvSpPr>
              <p:nvPr/>
            </p:nvSpPr>
            <p:spPr>
              <a:xfrm>
                <a:off x="3860195" y="4586374"/>
                <a:ext cx="295850" cy="278025"/>
              </a:xfrm>
              <a:prstGeom prst="rect">
                <a:avLst/>
              </a:prstGeom>
              <a:blipFill>
                <a:blip r:embed="rId5"/>
                <a:stretch>
                  <a:fillRect l="-12000" b="-16667"/>
                </a:stretch>
              </a:blipFill>
              <a:ln w="12700" cap="flat">
                <a:noFill/>
                <a:miter lim="400000"/>
              </a:ln>
              <a:effectLst/>
            </p:spPr>
            <p:txBody>
              <a:bodyPr/>
              <a:lstStyle/>
              <a:p>
                <a:r>
                  <a:rPr lang="en-US">
                    <a:noFill/>
                  </a:rPr>
                  <a:t> </a:t>
                </a:r>
              </a:p>
            </p:txBody>
          </p:sp>
        </mc:Fallback>
      </mc:AlternateContent>
      <p:sp>
        <p:nvSpPr>
          <p:cNvPr id="95" name="Left Brace 94">
            <a:extLst>
              <a:ext uri="{FF2B5EF4-FFF2-40B4-BE49-F238E27FC236}">
                <a16:creationId xmlns:a16="http://schemas.microsoft.com/office/drawing/2014/main" id="{19426F83-3552-7C1F-E852-767D4C141F27}"/>
              </a:ext>
            </a:extLst>
          </p:cNvPr>
          <p:cNvSpPr/>
          <p:nvPr/>
        </p:nvSpPr>
        <p:spPr>
          <a:xfrm>
            <a:off x="3511413" y="4775133"/>
            <a:ext cx="292391" cy="676420"/>
          </a:xfrm>
          <a:prstGeom prst="leftBrac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ABBED6D9-EBC7-3D9F-F20F-D13480017DA8}"/>
                  </a:ext>
                </a:extLst>
              </p:cNvPr>
              <p:cNvSpPr txBox="1"/>
              <p:nvPr/>
            </p:nvSpPr>
            <p:spPr>
              <a:xfrm>
                <a:off x="3860194" y="5294281"/>
                <a:ext cx="295850" cy="2849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sSubSup>
                        <m:sSubSupPr>
                          <m:ctrlP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SupPr>
                        <m:e>
                          <m:acc>
                            <m:accPr>
                              <m:chr m:val="̅"/>
                              <m:ctrlP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accPr>
                            <m:e>
                              <m: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t>𝑆</m:t>
                              </m:r>
                            </m:e>
                          </m:acc>
                        </m:e>
                        <m:sub>
                          <m:r>
                            <a:rPr kumimoji="0" lang="en-US" sz="1800" b="0" i="1" u="none" strike="noStrike" cap="none" spc="0" normalizeH="0" baseline="0" smtClean="0">
                              <a:ln>
                                <a:noFill/>
                              </a:ln>
                              <a:solidFill>
                                <a:srgbClr val="000000"/>
                              </a:solidFill>
                              <a:effectLst/>
                              <a:uFillTx/>
                              <a:latin typeface="Cambria Math" panose="02040503050406030204" pitchFamily="18" charset="0"/>
                              <a:cs typeface="Arial"/>
                              <a:sym typeface="Arial"/>
                            </a:rPr>
                            <m:t>𝑖</m:t>
                          </m:r>
                        </m:sub>
                        <m:sup>
                          <m:r>
                            <a:rPr lang="en-US" i="1">
                              <a:latin typeface="Cambria Math" panose="02040503050406030204" pitchFamily="18" charset="0"/>
                              <a:ea typeface="Cambria Math" panose="02040503050406030204" pitchFamily="18" charset="0"/>
                            </a:rPr>
                            <m:t>𝜏</m:t>
                          </m:r>
                        </m:sup>
                      </m:sSubSup>
                    </m:oMath>
                  </m:oMathPara>
                </a14:m>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mc:Choice>
        <mc:Fallback xmlns="">
          <p:sp>
            <p:nvSpPr>
              <p:cNvPr id="96" name="TextBox 95">
                <a:extLst>
                  <a:ext uri="{FF2B5EF4-FFF2-40B4-BE49-F238E27FC236}">
                    <a16:creationId xmlns:a16="http://schemas.microsoft.com/office/drawing/2014/main" id="{ABBED6D9-EBC7-3D9F-F20F-D13480017DA8}"/>
                  </a:ext>
                </a:extLst>
              </p:cNvPr>
              <p:cNvSpPr txBox="1">
                <a:spLocks noRot="1" noChangeAspect="1" noMove="1" noResize="1" noEditPoints="1" noAdjustHandles="1" noChangeArrowheads="1" noChangeShapeType="1" noTextEdit="1"/>
              </p:cNvSpPr>
              <p:nvPr/>
            </p:nvSpPr>
            <p:spPr>
              <a:xfrm>
                <a:off x="3860194" y="5294281"/>
                <a:ext cx="295850" cy="284950"/>
              </a:xfrm>
              <a:prstGeom prst="rect">
                <a:avLst/>
              </a:prstGeom>
              <a:blipFill>
                <a:blip r:embed="rId6"/>
                <a:stretch>
                  <a:fillRect l="-12000" b="-20833"/>
                </a:stretch>
              </a:blipFill>
              <a:ln w="12700" cap="flat">
                <a:noFill/>
                <a:miter lim="400000"/>
              </a:ln>
              <a:effectLst/>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27C94B96-0676-94CC-7C3F-06ED080F445D}"/>
              </a:ext>
            </a:extLst>
          </p:cNvPr>
          <p:cNvCxnSpPr>
            <a:cxnSpLocks/>
          </p:cNvCxnSpPr>
          <p:nvPr/>
        </p:nvCxnSpPr>
        <p:spPr>
          <a:xfrm>
            <a:off x="4145721" y="4745334"/>
            <a:ext cx="64210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00" name="Straight Arrow Connector 99">
            <a:extLst>
              <a:ext uri="{FF2B5EF4-FFF2-40B4-BE49-F238E27FC236}">
                <a16:creationId xmlns:a16="http://schemas.microsoft.com/office/drawing/2014/main" id="{563148C2-3C9F-D801-4F7E-9FDA8649B6A6}"/>
              </a:ext>
            </a:extLst>
          </p:cNvPr>
          <p:cNvCxnSpPr>
            <a:cxnSpLocks/>
          </p:cNvCxnSpPr>
          <p:nvPr/>
        </p:nvCxnSpPr>
        <p:spPr>
          <a:xfrm>
            <a:off x="8422348" y="6404600"/>
            <a:ext cx="2716859"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46C83779-FB3E-BA8C-B277-2D306F2750E1}"/>
              </a:ext>
            </a:extLst>
          </p:cNvPr>
          <p:cNvCxnSpPr>
            <a:cxnSpLocks/>
          </p:cNvCxnSpPr>
          <p:nvPr/>
        </p:nvCxnSpPr>
        <p:spPr>
          <a:xfrm flipV="1">
            <a:off x="8422348" y="4761326"/>
            <a:ext cx="0" cy="165546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08" name="Straight Connector 107">
            <a:extLst>
              <a:ext uri="{FF2B5EF4-FFF2-40B4-BE49-F238E27FC236}">
                <a16:creationId xmlns:a16="http://schemas.microsoft.com/office/drawing/2014/main" id="{0024F55F-200B-8532-3B62-D30102D4CD5D}"/>
              </a:ext>
            </a:extLst>
          </p:cNvPr>
          <p:cNvCxnSpPr>
            <a:cxnSpLocks/>
          </p:cNvCxnSpPr>
          <p:nvPr/>
        </p:nvCxnSpPr>
        <p:spPr>
          <a:xfrm>
            <a:off x="8416252" y="5898632"/>
            <a:ext cx="108127"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09" name="Straight Connector 108">
            <a:extLst>
              <a:ext uri="{FF2B5EF4-FFF2-40B4-BE49-F238E27FC236}">
                <a16:creationId xmlns:a16="http://schemas.microsoft.com/office/drawing/2014/main" id="{AB84B709-D743-3AAA-349E-6A727AF458A1}"/>
              </a:ext>
            </a:extLst>
          </p:cNvPr>
          <p:cNvCxnSpPr>
            <a:cxnSpLocks/>
          </p:cNvCxnSpPr>
          <p:nvPr/>
        </p:nvCxnSpPr>
        <p:spPr>
          <a:xfrm>
            <a:off x="8422348" y="5404856"/>
            <a:ext cx="108127"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111" name="TextBox 110">
            <a:extLst>
              <a:ext uri="{FF2B5EF4-FFF2-40B4-BE49-F238E27FC236}">
                <a16:creationId xmlns:a16="http://schemas.microsoft.com/office/drawing/2014/main" id="{EEBC3149-ABEC-0D6A-460E-BF9B484C5121}"/>
              </a:ext>
            </a:extLst>
          </p:cNvPr>
          <p:cNvSpPr txBox="1"/>
          <p:nvPr/>
        </p:nvSpPr>
        <p:spPr>
          <a:xfrm>
            <a:off x="8133122" y="5716928"/>
            <a:ext cx="25273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a:ea typeface="Arial"/>
                <a:cs typeface="Arial"/>
                <a:sym typeface="Arial"/>
              </a:rPr>
              <a:t>1</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2" name="TextBox 111">
            <a:extLst>
              <a:ext uri="{FF2B5EF4-FFF2-40B4-BE49-F238E27FC236}">
                <a16:creationId xmlns:a16="http://schemas.microsoft.com/office/drawing/2014/main" id="{404C9281-0CCA-B942-414A-59E55B3C57B1}"/>
              </a:ext>
            </a:extLst>
          </p:cNvPr>
          <p:cNvSpPr txBox="1"/>
          <p:nvPr/>
        </p:nvSpPr>
        <p:spPr>
          <a:xfrm>
            <a:off x="8123839" y="5233189"/>
            <a:ext cx="25273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t>2</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3" name="TextBox 112">
            <a:extLst>
              <a:ext uri="{FF2B5EF4-FFF2-40B4-BE49-F238E27FC236}">
                <a16:creationId xmlns:a16="http://schemas.microsoft.com/office/drawing/2014/main" id="{B89D94B6-1D45-A28B-3C01-0971D56E1D59}"/>
              </a:ext>
            </a:extLst>
          </p:cNvPr>
          <p:cNvSpPr txBox="1"/>
          <p:nvPr/>
        </p:nvSpPr>
        <p:spPr>
          <a:xfrm>
            <a:off x="8152783" y="6210703"/>
            <a:ext cx="30033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t>0</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6" name="TextBox 115">
            <a:extLst>
              <a:ext uri="{FF2B5EF4-FFF2-40B4-BE49-F238E27FC236}">
                <a16:creationId xmlns:a16="http://schemas.microsoft.com/office/drawing/2014/main" id="{F8BCC002-5FD3-B6E5-E4D2-1C65909AE709}"/>
              </a:ext>
            </a:extLst>
          </p:cNvPr>
          <p:cNvSpPr txBox="1"/>
          <p:nvPr/>
        </p:nvSpPr>
        <p:spPr>
          <a:xfrm>
            <a:off x="8539255" y="6413370"/>
            <a:ext cx="23816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1  2  3  4  5  6  7  8  9 </a:t>
            </a:r>
          </a:p>
        </p:txBody>
      </p:sp>
      <p:sp>
        <p:nvSpPr>
          <p:cNvPr id="118" name="Oval 117">
            <a:extLst>
              <a:ext uri="{FF2B5EF4-FFF2-40B4-BE49-F238E27FC236}">
                <a16:creationId xmlns:a16="http://schemas.microsoft.com/office/drawing/2014/main" id="{C816A124-2F74-E3D1-0240-0530C563F4DB}"/>
              </a:ext>
            </a:extLst>
          </p:cNvPr>
          <p:cNvSpPr/>
          <p:nvPr/>
        </p:nvSpPr>
        <p:spPr>
          <a:xfrm>
            <a:off x="8632818" y="6379979"/>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9" name="Oval 118">
            <a:extLst>
              <a:ext uri="{FF2B5EF4-FFF2-40B4-BE49-F238E27FC236}">
                <a16:creationId xmlns:a16="http://schemas.microsoft.com/office/drawing/2014/main" id="{D4EFD018-EFCC-791F-9F36-76CF72116830}"/>
              </a:ext>
            </a:extLst>
          </p:cNvPr>
          <p:cNvSpPr/>
          <p:nvPr/>
        </p:nvSpPr>
        <p:spPr>
          <a:xfrm rot="2875347">
            <a:off x="8872435" y="5875773"/>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0" name="Oval 119">
            <a:extLst>
              <a:ext uri="{FF2B5EF4-FFF2-40B4-BE49-F238E27FC236}">
                <a16:creationId xmlns:a16="http://schemas.microsoft.com/office/drawing/2014/main" id="{8DC6A85F-9584-DE60-8E4D-52D9EC940BA8}"/>
              </a:ext>
            </a:extLst>
          </p:cNvPr>
          <p:cNvSpPr/>
          <p:nvPr/>
        </p:nvSpPr>
        <p:spPr>
          <a:xfrm rot="2875347">
            <a:off x="9146289" y="6379112"/>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4" name="Oval 123">
            <a:extLst>
              <a:ext uri="{FF2B5EF4-FFF2-40B4-BE49-F238E27FC236}">
                <a16:creationId xmlns:a16="http://schemas.microsoft.com/office/drawing/2014/main" id="{0478D255-1334-8E07-5841-667417D253A1}"/>
              </a:ext>
            </a:extLst>
          </p:cNvPr>
          <p:cNvSpPr/>
          <p:nvPr/>
        </p:nvSpPr>
        <p:spPr>
          <a:xfrm rot="2875347">
            <a:off x="9639878" y="6379112"/>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5" name="Oval 124">
            <a:extLst>
              <a:ext uri="{FF2B5EF4-FFF2-40B4-BE49-F238E27FC236}">
                <a16:creationId xmlns:a16="http://schemas.microsoft.com/office/drawing/2014/main" id="{0BD01472-4DA0-8948-ADF2-E9247249E46E}"/>
              </a:ext>
            </a:extLst>
          </p:cNvPr>
          <p:cNvSpPr/>
          <p:nvPr/>
        </p:nvSpPr>
        <p:spPr>
          <a:xfrm rot="2875347">
            <a:off x="9900172" y="6379110"/>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6" name="Oval 125">
            <a:extLst>
              <a:ext uri="{FF2B5EF4-FFF2-40B4-BE49-F238E27FC236}">
                <a16:creationId xmlns:a16="http://schemas.microsoft.com/office/drawing/2014/main" id="{F44845E3-DCF5-088B-23C9-8D58B247DA5F}"/>
              </a:ext>
            </a:extLst>
          </p:cNvPr>
          <p:cNvSpPr/>
          <p:nvPr/>
        </p:nvSpPr>
        <p:spPr>
          <a:xfrm rot="2875347">
            <a:off x="10126485" y="5875772"/>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7" name="Oval 126">
            <a:extLst>
              <a:ext uri="{FF2B5EF4-FFF2-40B4-BE49-F238E27FC236}">
                <a16:creationId xmlns:a16="http://schemas.microsoft.com/office/drawing/2014/main" id="{790F674E-142D-8E67-5472-07D2C9F3B6C6}"/>
              </a:ext>
            </a:extLst>
          </p:cNvPr>
          <p:cNvSpPr/>
          <p:nvPr/>
        </p:nvSpPr>
        <p:spPr>
          <a:xfrm rot="2875347">
            <a:off x="9399808" y="5379605"/>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9" name="Oval 128">
            <a:extLst>
              <a:ext uri="{FF2B5EF4-FFF2-40B4-BE49-F238E27FC236}">
                <a16:creationId xmlns:a16="http://schemas.microsoft.com/office/drawing/2014/main" id="{6067A2F3-06F0-42EA-F3E8-5368374AE86A}"/>
              </a:ext>
            </a:extLst>
          </p:cNvPr>
          <p:cNvSpPr/>
          <p:nvPr/>
        </p:nvSpPr>
        <p:spPr>
          <a:xfrm rot="2875347">
            <a:off x="8405042" y="6376976"/>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30" name="Oval 129">
            <a:extLst>
              <a:ext uri="{FF2B5EF4-FFF2-40B4-BE49-F238E27FC236}">
                <a16:creationId xmlns:a16="http://schemas.microsoft.com/office/drawing/2014/main" id="{CEBE7D95-9A52-9D25-37CB-8F7C8607F8A7}"/>
              </a:ext>
            </a:extLst>
          </p:cNvPr>
          <p:cNvSpPr/>
          <p:nvPr/>
        </p:nvSpPr>
        <p:spPr>
          <a:xfrm rot="2875347">
            <a:off x="10648516" y="5367384"/>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31" name="Oval 130">
            <a:extLst>
              <a:ext uri="{FF2B5EF4-FFF2-40B4-BE49-F238E27FC236}">
                <a16:creationId xmlns:a16="http://schemas.microsoft.com/office/drawing/2014/main" id="{4D3B4962-4545-DCC1-6E55-7BB9DC43A8FE}"/>
              </a:ext>
            </a:extLst>
          </p:cNvPr>
          <p:cNvSpPr/>
          <p:nvPr/>
        </p:nvSpPr>
        <p:spPr>
          <a:xfrm rot="2875347">
            <a:off x="10406223" y="5875770"/>
            <a:ext cx="45719" cy="45719"/>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34" name="Straight Connector 133">
            <a:extLst>
              <a:ext uri="{FF2B5EF4-FFF2-40B4-BE49-F238E27FC236}">
                <a16:creationId xmlns:a16="http://schemas.microsoft.com/office/drawing/2014/main" id="{6231027C-2790-C7D1-DBCE-E491BC94D72D}"/>
              </a:ext>
            </a:extLst>
          </p:cNvPr>
          <p:cNvCxnSpPr>
            <a:cxnSpLocks/>
          </p:cNvCxnSpPr>
          <p:nvPr/>
        </p:nvCxnSpPr>
        <p:spPr>
          <a:xfrm>
            <a:off x="7805997" y="5898632"/>
            <a:ext cx="3737955" cy="0"/>
          </a:xfrm>
          <a:prstGeom prst="line">
            <a:avLst/>
          </a:prstGeom>
          <a:noFill/>
          <a:ln w="12700" cap="flat">
            <a:solidFill>
              <a:schemeClr val="accent6">
                <a:lumMod val="40000"/>
                <a:lumOff val="60000"/>
              </a:schemeClr>
            </a:solidFill>
            <a:prstDash val="lgDash"/>
            <a:miter lim="800000"/>
          </a:ln>
          <a:effectLst/>
          <a:sp3d/>
        </p:spPr>
        <p:style>
          <a:lnRef idx="0">
            <a:scrgbClr r="0" g="0" b="0"/>
          </a:lnRef>
          <a:fillRef idx="0">
            <a:scrgbClr r="0" g="0" b="0"/>
          </a:fillRef>
          <a:effectRef idx="0">
            <a:scrgbClr r="0" g="0" b="0"/>
          </a:effectRef>
          <a:fontRef idx="none"/>
        </p:style>
      </p:cxnSp>
      <p:sp>
        <p:nvSpPr>
          <p:cNvPr id="137" name="TextBox 136">
            <a:extLst>
              <a:ext uri="{FF2B5EF4-FFF2-40B4-BE49-F238E27FC236}">
                <a16:creationId xmlns:a16="http://schemas.microsoft.com/office/drawing/2014/main" id="{C508DF0D-6C5B-CEA6-EC53-0A830FBE3E22}"/>
              </a:ext>
            </a:extLst>
          </p:cNvPr>
          <p:cNvSpPr txBox="1"/>
          <p:nvPr/>
        </p:nvSpPr>
        <p:spPr>
          <a:xfrm>
            <a:off x="6267277" y="5653082"/>
            <a:ext cx="21312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t>s</a:t>
            </a:r>
            <a:r>
              <a:rPr kumimoji="0" lang="en-US" sz="1400" b="0" i="0" u="none" strike="noStrike" cap="none" spc="0" normalizeH="0" baseline="0" dirty="0">
                <a:ln>
                  <a:noFill/>
                </a:ln>
                <a:solidFill>
                  <a:srgbClr val="000000"/>
                </a:solidFill>
                <a:effectLst/>
                <a:uFillTx/>
                <a:latin typeface="Arial"/>
                <a:ea typeface="Arial"/>
                <a:cs typeface="Arial"/>
                <a:sym typeface="Arial"/>
              </a:rPr>
              <a:t>ervice level = 0.8</a:t>
            </a:r>
          </a:p>
          <a:p>
            <a:pPr marL="0" marR="0" indent="0" algn="l" defTabSz="914400" rtl="0" fontAlgn="auto" latinLnBrk="0" hangingPunct="0">
              <a:lnSpc>
                <a:spcPct val="100000"/>
              </a:lnSpc>
              <a:spcBef>
                <a:spcPts val="0"/>
              </a:spcBef>
              <a:spcAft>
                <a:spcPts val="0"/>
              </a:spcAft>
              <a:buClrTx/>
              <a:buSzTx/>
              <a:buFontTx/>
              <a:buNone/>
              <a:tabLst/>
            </a:pPr>
            <a:r>
              <a:rPr lang="en-US" sz="1400" dirty="0"/>
              <a:t>P(1&gt;=#Couriers) =0.8</a:t>
            </a:r>
            <a:endParaRPr kumimoji="0" lang="en-US" sz="14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26AF01B-81F1-5E7F-3AB8-FD9D8A9A394E}"/>
                  </a:ext>
                </a:extLst>
              </p:cNvPr>
              <p:cNvSpPr txBox="1"/>
              <p:nvPr/>
            </p:nvSpPr>
            <p:spPr>
              <a:xfrm>
                <a:off x="6305301" y="6139545"/>
                <a:ext cx="563296" cy="216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sSubSup>
                        <m:sSubSupPr>
                          <m:ctrlPr>
                            <a:rPr kumimoji="0" lang="en-US" sz="14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SupPr>
                        <m:e>
                          <m:r>
                            <a:rPr kumimoji="0" lang="en-US" sz="1400" b="0" i="1" u="none" strike="noStrike" cap="none" spc="0" normalizeH="0" baseline="0" smtClean="0">
                              <a:ln>
                                <a:noFill/>
                              </a:ln>
                              <a:solidFill>
                                <a:srgbClr val="000000"/>
                              </a:solidFill>
                              <a:effectLst/>
                              <a:uFillTx/>
                              <a:latin typeface="Cambria Math" panose="02040503050406030204" pitchFamily="18" charset="0"/>
                              <a:cs typeface="Arial"/>
                              <a:sym typeface="Arial"/>
                            </a:rPr>
                            <m:t>𝑆</m:t>
                          </m:r>
                        </m:e>
                        <m:sub>
                          <m:r>
                            <a:rPr kumimoji="0" lang="en-US" sz="1400" b="0" i="1" u="none" strike="noStrike" cap="none" spc="0" normalizeH="0" baseline="0" smtClean="0">
                              <a:ln>
                                <a:noFill/>
                              </a:ln>
                              <a:solidFill>
                                <a:srgbClr val="000000"/>
                              </a:solidFill>
                              <a:effectLst/>
                              <a:uFillTx/>
                              <a:latin typeface="Cambria Math" panose="02040503050406030204" pitchFamily="18" charset="0"/>
                              <a:cs typeface="Arial"/>
                              <a:sym typeface="Arial"/>
                            </a:rPr>
                            <m:t>𝑖</m:t>
                          </m:r>
                        </m:sub>
                        <m:sup>
                          <m:r>
                            <a:rPr lang="en-US" sz="1400" i="1">
                              <a:latin typeface="Cambria Math" panose="02040503050406030204" pitchFamily="18" charset="0"/>
                              <a:ea typeface="Cambria Math" panose="02040503050406030204" pitchFamily="18" charset="0"/>
                            </a:rPr>
                            <m:t>𝜏</m:t>
                          </m:r>
                        </m:sup>
                      </m:sSubSup>
                      <m:r>
                        <a:rPr kumimoji="0" lang="en-US" sz="1400" b="0" i="1" u="none" strike="noStrike" cap="none" spc="0" normalizeH="0" baseline="0" smtClean="0">
                          <a:ln>
                            <a:noFill/>
                          </a:ln>
                          <a:solidFill>
                            <a:srgbClr val="000000"/>
                          </a:solidFill>
                          <a:effectLst/>
                          <a:uFillTx/>
                          <a:latin typeface="Cambria Math" panose="02040503050406030204" pitchFamily="18" charset="0"/>
                          <a:cs typeface="Arial"/>
                          <a:sym typeface="Arial"/>
                        </a:rPr>
                        <m:t>=1</m:t>
                      </m:r>
                    </m:oMath>
                  </m:oMathPara>
                </a14:m>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mc:Choice>
        <mc:Fallback xmlns="">
          <p:sp>
            <p:nvSpPr>
              <p:cNvPr id="138" name="TextBox 137">
                <a:extLst>
                  <a:ext uri="{FF2B5EF4-FFF2-40B4-BE49-F238E27FC236}">
                    <a16:creationId xmlns:a16="http://schemas.microsoft.com/office/drawing/2014/main" id="{E26AF01B-81F1-5E7F-3AB8-FD9D8A9A394E}"/>
                  </a:ext>
                </a:extLst>
              </p:cNvPr>
              <p:cNvSpPr txBox="1">
                <a:spLocks noRot="1" noChangeAspect="1" noMove="1" noResize="1" noEditPoints="1" noAdjustHandles="1" noChangeArrowheads="1" noChangeShapeType="1" noTextEdit="1"/>
              </p:cNvSpPr>
              <p:nvPr/>
            </p:nvSpPr>
            <p:spPr>
              <a:xfrm>
                <a:off x="6305301" y="6139545"/>
                <a:ext cx="563296" cy="216213"/>
              </a:xfrm>
              <a:prstGeom prst="rect">
                <a:avLst/>
              </a:prstGeom>
              <a:blipFill>
                <a:blip r:embed="rId7"/>
                <a:stretch>
                  <a:fillRect l="-6667" r="-6667" b="-22222"/>
                </a:stretch>
              </a:blipFill>
              <a:ln w="12700" cap="flat">
                <a:noFill/>
                <a:miter lim="400000"/>
              </a:ln>
              <a:effectLst/>
            </p:spPr>
            <p:txBody>
              <a:bodyPr/>
              <a:lstStyle/>
              <a:p>
                <a:r>
                  <a:rPr lang="en-US">
                    <a:noFill/>
                  </a:rPr>
                  <a:t> </a:t>
                </a:r>
              </a:p>
            </p:txBody>
          </p:sp>
        </mc:Fallback>
      </mc:AlternateContent>
      <p:pic>
        <p:nvPicPr>
          <p:cNvPr id="140" name="Picture 139" descr="A black and white math symbol&#10;&#10;Description automatically generated with medium confidence">
            <a:extLst>
              <a:ext uri="{FF2B5EF4-FFF2-40B4-BE49-F238E27FC236}">
                <a16:creationId xmlns:a16="http://schemas.microsoft.com/office/drawing/2014/main" id="{00803A54-9F08-B1B2-446C-36A12C25FB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8189" y="947537"/>
            <a:ext cx="1855129" cy="467434"/>
          </a:xfrm>
          <a:prstGeom prst="rect">
            <a:avLst/>
          </a:prstGeom>
        </p:spPr>
      </p:pic>
      <p:pic>
        <p:nvPicPr>
          <p:cNvPr id="142" name="Picture 141" descr="A close up of a letter&#10;&#10;Description automatically generated">
            <a:extLst>
              <a:ext uri="{FF2B5EF4-FFF2-40B4-BE49-F238E27FC236}">
                <a16:creationId xmlns:a16="http://schemas.microsoft.com/office/drawing/2014/main" id="{23CDFA10-B345-E534-BC41-3BF9E7F440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4085" y="3318112"/>
            <a:ext cx="629776" cy="522253"/>
          </a:xfrm>
          <a:prstGeom prst="rect">
            <a:avLst/>
          </a:prstGeom>
        </p:spPr>
      </p:pic>
      <p:sp>
        <p:nvSpPr>
          <p:cNvPr id="11" name="TextBox 10">
            <a:extLst>
              <a:ext uri="{FF2B5EF4-FFF2-40B4-BE49-F238E27FC236}">
                <a16:creationId xmlns:a16="http://schemas.microsoft.com/office/drawing/2014/main" id="{C509A03B-3EFC-57C4-F8CE-5C0B8F8DA270}"/>
              </a:ext>
            </a:extLst>
          </p:cNvPr>
          <p:cNvSpPr txBox="1"/>
          <p:nvPr/>
        </p:nvSpPr>
        <p:spPr>
          <a:xfrm>
            <a:off x="89941" y="445207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2" name="TextBox 11">
            <a:extLst>
              <a:ext uri="{FF2B5EF4-FFF2-40B4-BE49-F238E27FC236}">
                <a16:creationId xmlns:a16="http://schemas.microsoft.com/office/drawing/2014/main" id="{25329C09-8CD1-7940-7B10-E3E2115FDC83}"/>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7</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13" name="TextBox 12">
            <a:extLst>
              <a:ext uri="{FF2B5EF4-FFF2-40B4-BE49-F238E27FC236}">
                <a16:creationId xmlns:a16="http://schemas.microsoft.com/office/drawing/2014/main" id="{9D750049-8AA0-5CCF-5BBC-421583440ACF}"/>
              </a:ext>
            </a:extLst>
          </p:cNvPr>
          <p:cNvSpPr txBox="1"/>
          <p:nvPr/>
        </p:nvSpPr>
        <p:spPr>
          <a:xfrm>
            <a:off x="4820660" y="5307537"/>
            <a:ext cx="249036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600" dirty="0"/>
              <a:t>IC serve for the remaining</a:t>
            </a:r>
            <a:endParaRPr kumimoji="0" lang="en-US" sz="16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4" name="Straight Arrow Connector 13">
            <a:extLst>
              <a:ext uri="{FF2B5EF4-FFF2-40B4-BE49-F238E27FC236}">
                <a16:creationId xmlns:a16="http://schemas.microsoft.com/office/drawing/2014/main" id="{4D5D8D0E-924B-B155-9DFE-5C853D3C3598}"/>
              </a:ext>
            </a:extLst>
          </p:cNvPr>
          <p:cNvCxnSpPr>
            <a:cxnSpLocks/>
          </p:cNvCxnSpPr>
          <p:nvPr/>
        </p:nvCxnSpPr>
        <p:spPr>
          <a:xfrm>
            <a:off x="4145721" y="5490734"/>
            <a:ext cx="64210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4045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pic>
        <p:nvPicPr>
          <p:cNvPr id="7" name="Picture 6" descr="A black and white hexagon pattern&#10;&#10;Description automatically generated">
            <a:extLst>
              <a:ext uri="{FF2B5EF4-FFF2-40B4-BE49-F238E27FC236}">
                <a16:creationId xmlns:a16="http://schemas.microsoft.com/office/drawing/2014/main" id="{18DF2B47-F627-8F71-28AC-DCE0B7001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276" y="2066904"/>
            <a:ext cx="2081822" cy="1787602"/>
          </a:xfrm>
          <a:prstGeom prst="rect">
            <a:avLst/>
          </a:prstGeom>
        </p:spPr>
      </p:pic>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Problem Description</a:t>
            </a:r>
            <a:endParaRPr lang="fr-FR" dirty="0"/>
          </a:p>
        </p:txBody>
      </p:sp>
      <p:sp>
        <p:nvSpPr>
          <p:cNvPr id="3" name="TextBox 2">
            <a:extLst>
              <a:ext uri="{FF2B5EF4-FFF2-40B4-BE49-F238E27FC236}">
                <a16:creationId xmlns:a16="http://schemas.microsoft.com/office/drawing/2014/main" id="{FF24AECD-7ACC-41D1-24DE-F51256DEAFEC}"/>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8</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grpSp>
        <p:nvGrpSpPr>
          <p:cNvPr id="5" name="Group 4">
            <a:extLst>
              <a:ext uri="{FF2B5EF4-FFF2-40B4-BE49-F238E27FC236}">
                <a16:creationId xmlns:a16="http://schemas.microsoft.com/office/drawing/2014/main" id="{17378E0C-1C4D-C8E1-9E0E-24D9810AA837}"/>
              </a:ext>
            </a:extLst>
          </p:cNvPr>
          <p:cNvGrpSpPr/>
          <p:nvPr/>
        </p:nvGrpSpPr>
        <p:grpSpPr>
          <a:xfrm>
            <a:off x="7435533" y="2027581"/>
            <a:ext cx="1955638" cy="1808154"/>
            <a:chOff x="0" y="0"/>
            <a:chExt cx="1913688" cy="1743745"/>
          </a:xfrm>
        </p:grpSpPr>
        <p:pic>
          <p:nvPicPr>
            <p:cNvPr id="6" name="Picture 5" descr="Picture 254">
              <a:extLst>
                <a:ext uri="{FF2B5EF4-FFF2-40B4-BE49-F238E27FC236}">
                  <a16:creationId xmlns:a16="http://schemas.microsoft.com/office/drawing/2014/main" id="{EF69C075-25AD-473D-865F-F37CF315EB9F}"/>
                </a:ext>
              </a:extLst>
            </p:cNvPr>
            <p:cNvPicPr>
              <a:picLocks noChangeAspect="1"/>
            </p:cNvPicPr>
            <p:nvPr/>
          </p:nvPicPr>
          <p:blipFill>
            <a:blip r:embed="rId3"/>
            <a:stretch>
              <a:fillRect/>
            </a:stretch>
          </p:blipFill>
          <p:spPr>
            <a:xfrm>
              <a:off x="0" y="0"/>
              <a:ext cx="1913688" cy="1743745"/>
            </a:xfrm>
            <a:prstGeom prst="rect">
              <a:avLst/>
            </a:prstGeom>
            <a:ln w="12700" cap="flat">
              <a:noFill/>
              <a:miter lim="400000"/>
            </a:ln>
            <a:effectLst/>
          </p:spPr>
        </p:pic>
        <p:sp>
          <p:nvSpPr>
            <p:cNvPr id="8" name="Hexagon 255">
              <a:extLst>
                <a:ext uri="{FF2B5EF4-FFF2-40B4-BE49-F238E27FC236}">
                  <a16:creationId xmlns:a16="http://schemas.microsoft.com/office/drawing/2014/main" id="{69AEAD81-4192-0223-6B82-43D0268533B4}"/>
                </a:ext>
              </a:extLst>
            </p:cNvPr>
            <p:cNvSpPr/>
            <p:nvPr/>
          </p:nvSpPr>
          <p:spPr>
            <a:xfrm rot="16200000">
              <a:off x="1521829" y="371820"/>
              <a:ext cx="198896" cy="165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492" y="0"/>
                  </a:lnTo>
                  <a:lnTo>
                    <a:pt x="17108" y="0"/>
                  </a:lnTo>
                  <a:lnTo>
                    <a:pt x="21600" y="10800"/>
                  </a:lnTo>
                  <a:lnTo>
                    <a:pt x="17108" y="21600"/>
                  </a:lnTo>
                  <a:lnTo>
                    <a:pt x="4492"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7" name="Hexagon 256">
              <a:extLst>
                <a:ext uri="{FF2B5EF4-FFF2-40B4-BE49-F238E27FC236}">
                  <a16:creationId xmlns:a16="http://schemas.microsoft.com/office/drawing/2014/main" id="{8805270A-6F77-6382-19B5-0E261B087B80}"/>
                </a:ext>
              </a:extLst>
            </p:cNvPr>
            <p:cNvSpPr/>
            <p:nvPr/>
          </p:nvSpPr>
          <p:spPr>
            <a:xfrm rot="16200000">
              <a:off x="1437896" y="1198286"/>
              <a:ext cx="198896" cy="165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492" y="0"/>
                  </a:lnTo>
                  <a:lnTo>
                    <a:pt x="17108" y="0"/>
                  </a:lnTo>
                  <a:lnTo>
                    <a:pt x="21600" y="10800"/>
                  </a:lnTo>
                  <a:lnTo>
                    <a:pt x="17108" y="21600"/>
                  </a:lnTo>
                  <a:lnTo>
                    <a:pt x="4492"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 name="Hexagon 257">
              <a:extLst>
                <a:ext uri="{FF2B5EF4-FFF2-40B4-BE49-F238E27FC236}">
                  <a16:creationId xmlns:a16="http://schemas.microsoft.com/office/drawing/2014/main" id="{7E4CB7B7-C770-A5F1-E41B-CF6E6025854A}"/>
                </a:ext>
              </a:extLst>
            </p:cNvPr>
            <p:cNvSpPr/>
            <p:nvPr/>
          </p:nvSpPr>
          <p:spPr>
            <a:xfrm rot="1842638">
              <a:off x="365881" y="862290"/>
              <a:ext cx="187431" cy="1755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058" y="0"/>
                  </a:lnTo>
                  <a:lnTo>
                    <a:pt x="16542" y="0"/>
                  </a:lnTo>
                  <a:lnTo>
                    <a:pt x="21600" y="10800"/>
                  </a:lnTo>
                  <a:lnTo>
                    <a:pt x="16542" y="21600"/>
                  </a:lnTo>
                  <a:lnTo>
                    <a:pt x="5058"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29" name="Group 28">
            <a:extLst>
              <a:ext uri="{FF2B5EF4-FFF2-40B4-BE49-F238E27FC236}">
                <a16:creationId xmlns:a16="http://schemas.microsoft.com/office/drawing/2014/main" id="{238C5519-76E4-43B9-1534-6CD2669AE69C}"/>
              </a:ext>
            </a:extLst>
          </p:cNvPr>
          <p:cNvGrpSpPr/>
          <p:nvPr/>
        </p:nvGrpSpPr>
        <p:grpSpPr>
          <a:xfrm>
            <a:off x="3243438" y="2080062"/>
            <a:ext cx="2098879" cy="1743760"/>
            <a:chOff x="15588" y="0"/>
            <a:chExt cx="2098878" cy="1743758"/>
          </a:xfrm>
        </p:grpSpPr>
        <p:pic>
          <p:nvPicPr>
            <p:cNvPr id="30" name="Picture 29" descr="Picture 8">
              <a:extLst>
                <a:ext uri="{FF2B5EF4-FFF2-40B4-BE49-F238E27FC236}">
                  <a16:creationId xmlns:a16="http://schemas.microsoft.com/office/drawing/2014/main" id="{218808BA-BED8-8200-D2C8-D43908F78E44}"/>
                </a:ext>
              </a:extLst>
            </p:cNvPr>
            <p:cNvPicPr>
              <a:picLocks noChangeAspect="1"/>
            </p:cNvPicPr>
            <p:nvPr/>
          </p:nvPicPr>
          <p:blipFill>
            <a:blip r:embed="rId3"/>
            <a:stretch>
              <a:fillRect/>
            </a:stretch>
          </p:blipFill>
          <p:spPr>
            <a:xfrm>
              <a:off x="15588" y="0"/>
              <a:ext cx="2098878" cy="1743758"/>
            </a:xfrm>
            <a:prstGeom prst="rect">
              <a:avLst/>
            </a:prstGeom>
            <a:ln w="12700" cap="flat">
              <a:noFill/>
              <a:miter lim="400000"/>
            </a:ln>
            <a:effectLst/>
          </p:spPr>
        </p:pic>
        <p:grpSp>
          <p:nvGrpSpPr>
            <p:cNvPr id="31" name="Group 30">
              <a:extLst>
                <a:ext uri="{FF2B5EF4-FFF2-40B4-BE49-F238E27FC236}">
                  <a16:creationId xmlns:a16="http://schemas.microsoft.com/office/drawing/2014/main" id="{9C830237-5B7A-91A3-498E-BB072E20EF44}"/>
                </a:ext>
              </a:extLst>
            </p:cNvPr>
            <p:cNvGrpSpPr/>
            <p:nvPr/>
          </p:nvGrpSpPr>
          <p:grpSpPr>
            <a:xfrm>
              <a:off x="1312308" y="30569"/>
              <a:ext cx="772343" cy="859449"/>
              <a:chOff x="-1" y="0"/>
              <a:chExt cx="772343" cy="859449"/>
            </a:xfrm>
          </p:grpSpPr>
          <p:sp>
            <p:nvSpPr>
              <p:cNvPr id="133" name="Hexagon 46">
                <a:extLst>
                  <a:ext uri="{FF2B5EF4-FFF2-40B4-BE49-F238E27FC236}">
                    <a16:creationId xmlns:a16="http://schemas.microsoft.com/office/drawing/2014/main" id="{D7627E97-B1E8-FD2A-43B2-607547D41F1B}"/>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5" name="Hexagon 47">
                <a:extLst>
                  <a:ext uri="{FF2B5EF4-FFF2-40B4-BE49-F238E27FC236}">
                    <a16:creationId xmlns:a16="http://schemas.microsoft.com/office/drawing/2014/main" id="{B975117B-86A0-B7CC-9F5B-1FE09D22D883}"/>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6" name="Hexagon 48">
                <a:extLst>
                  <a:ext uri="{FF2B5EF4-FFF2-40B4-BE49-F238E27FC236}">
                    <a16:creationId xmlns:a16="http://schemas.microsoft.com/office/drawing/2014/main" id="{98D0EFA3-FA4C-DE07-80AB-A2E91028230C}"/>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7" name="Hexagon 49">
                <a:extLst>
                  <a:ext uri="{FF2B5EF4-FFF2-40B4-BE49-F238E27FC236}">
                    <a16:creationId xmlns:a16="http://schemas.microsoft.com/office/drawing/2014/main" id="{81D9DEDC-99FB-88CE-291A-7FB48078DBBA}"/>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8" name="Hexagon 50">
                <a:extLst>
                  <a:ext uri="{FF2B5EF4-FFF2-40B4-BE49-F238E27FC236}">
                    <a16:creationId xmlns:a16="http://schemas.microsoft.com/office/drawing/2014/main" id="{758D43E2-B524-2ADD-D401-6D273123E975}"/>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9" name="Hexagon 51">
                <a:extLst>
                  <a:ext uri="{FF2B5EF4-FFF2-40B4-BE49-F238E27FC236}">
                    <a16:creationId xmlns:a16="http://schemas.microsoft.com/office/drawing/2014/main" id="{B62A2E01-8F06-927D-1208-F49EF95259C1}"/>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0" name="Hexagon 52">
                <a:extLst>
                  <a:ext uri="{FF2B5EF4-FFF2-40B4-BE49-F238E27FC236}">
                    <a16:creationId xmlns:a16="http://schemas.microsoft.com/office/drawing/2014/main" id="{4049EFD5-EBB3-9D86-3C46-EF981CFE21F0}"/>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1" name="Hexagon 53">
                <a:extLst>
                  <a:ext uri="{FF2B5EF4-FFF2-40B4-BE49-F238E27FC236}">
                    <a16:creationId xmlns:a16="http://schemas.microsoft.com/office/drawing/2014/main" id="{4E49FC1F-814B-6EAE-7BC4-E7C0E8E77B31}"/>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2" name="Hexagon 54">
                <a:extLst>
                  <a:ext uri="{FF2B5EF4-FFF2-40B4-BE49-F238E27FC236}">
                    <a16:creationId xmlns:a16="http://schemas.microsoft.com/office/drawing/2014/main" id="{3F1E21C6-DE91-AC1C-291B-2A68EFA346BA}"/>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3" name="Hexagon 55">
                <a:extLst>
                  <a:ext uri="{FF2B5EF4-FFF2-40B4-BE49-F238E27FC236}">
                    <a16:creationId xmlns:a16="http://schemas.microsoft.com/office/drawing/2014/main" id="{AA85E421-0BB9-828C-2A7E-06393E559F6D}"/>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4" name="Hexagon 56">
                <a:extLst>
                  <a:ext uri="{FF2B5EF4-FFF2-40B4-BE49-F238E27FC236}">
                    <a16:creationId xmlns:a16="http://schemas.microsoft.com/office/drawing/2014/main" id="{074976A9-AF87-6C3D-7E8B-72BD60125942}"/>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5" name="Hexagon 57">
                <a:extLst>
                  <a:ext uri="{FF2B5EF4-FFF2-40B4-BE49-F238E27FC236}">
                    <a16:creationId xmlns:a16="http://schemas.microsoft.com/office/drawing/2014/main" id="{3D4BB44E-F1E9-0131-0AFB-9E752377A286}"/>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6" name="Hexagon 58">
                <a:extLst>
                  <a:ext uri="{FF2B5EF4-FFF2-40B4-BE49-F238E27FC236}">
                    <a16:creationId xmlns:a16="http://schemas.microsoft.com/office/drawing/2014/main" id="{239F8797-ECB9-3244-B18F-3F9893804522}"/>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7" name="Hexagon 59">
                <a:extLst>
                  <a:ext uri="{FF2B5EF4-FFF2-40B4-BE49-F238E27FC236}">
                    <a16:creationId xmlns:a16="http://schemas.microsoft.com/office/drawing/2014/main" id="{C2F2FE4A-96ED-5BB0-EFF6-6E82CF9CBC22}"/>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8" name="Hexagon 60">
                <a:extLst>
                  <a:ext uri="{FF2B5EF4-FFF2-40B4-BE49-F238E27FC236}">
                    <a16:creationId xmlns:a16="http://schemas.microsoft.com/office/drawing/2014/main" id="{D6543137-0822-6B74-7AEB-DBC36271098C}"/>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9" name="Hexagon 61">
                <a:extLst>
                  <a:ext uri="{FF2B5EF4-FFF2-40B4-BE49-F238E27FC236}">
                    <a16:creationId xmlns:a16="http://schemas.microsoft.com/office/drawing/2014/main" id="{ED36104D-7397-4EC5-A45A-73044FFCA83A}"/>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50" name="Hexagon 62">
                <a:extLst>
                  <a:ext uri="{FF2B5EF4-FFF2-40B4-BE49-F238E27FC236}">
                    <a16:creationId xmlns:a16="http://schemas.microsoft.com/office/drawing/2014/main" id="{94D43012-671B-78BA-B134-75DFAA022868}"/>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37" name="Group 36">
              <a:extLst>
                <a:ext uri="{FF2B5EF4-FFF2-40B4-BE49-F238E27FC236}">
                  <a16:creationId xmlns:a16="http://schemas.microsoft.com/office/drawing/2014/main" id="{2ED087A1-24C3-6371-E2A6-E4041A73EB33}"/>
                </a:ext>
              </a:extLst>
            </p:cNvPr>
            <p:cNvGrpSpPr/>
            <p:nvPr/>
          </p:nvGrpSpPr>
          <p:grpSpPr>
            <a:xfrm>
              <a:off x="1212490" y="844083"/>
              <a:ext cx="772343" cy="859449"/>
              <a:chOff x="-1" y="0"/>
              <a:chExt cx="772343" cy="859449"/>
            </a:xfrm>
          </p:grpSpPr>
          <p:sp>
            <p:nvSpPr>
              <p:cNvPr id="58" name="Hexagon 29">
                <a:extLst>
                  <a:ext uri="{FF2B5EF4-FFF2-40B4-BE49-F238E27FC236}">
                    <a16:creationId xmlns:a16="http://schemas.microsoft.com/office/drawing/2014/main" id="{94437334-9B9A-937D-D003-57111E8B1679}"/>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9" name="Hexagon 30">
                <a:extLst>
                  <a:ext uri="{FF2B5EF4-FFF2-40B4-BE49-F238E27FC236}">
                    <a16:creationId xmlns:a16="http://schemas.microsoft.com/office/drawing/2014/main" id="{9AAA5B9C-B61E-E2B3-DCDE-EA7A3A49A131}"/>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0" name="Hexagon 31">
                <a:extLst>
                  <a:ext uri="{FF2B5EF4-FFF2-40B4-BE49-F238E27FC236}">
                    <a16:creationId xmlns:a16="http://schemas.microsoft.com/office/drawing/2014/main" id="{4DAB4C5C-638A-3B9C-0EE3-9E3678DAC3F3}"/>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1" name="Hexagon 32">
                <a:extLst>
                  <a:ext uri="{FF2B5EF4-FFF2-40B4-BE49-F238E27FC236}">
                    <a16:creationId xmlns:a16="http://schemas.microsoft.com/office/drawing/2014/main" id="{9BD4D8B4-1736-57A0-37E4-D1EB15E9CF90}"/>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2" name="Hexagon 33">
                <a:extLst>
                  <a:ext uri="{FF2B5EF4-FFF2-40B4-BE49-F238E27FC236}">
                    <a16:creationId xmlns:a16="http://schemas.microsoft.com/office/drawing/2014/main" id="{718B2987-0501-20FF-E4A8-8A086F387A96}"/>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3" name="Hexagon 34">
                <a:extLst>
                  <a:ext uri="{FF2B5EF4-FFF2-40B4-BE49-F238E27FC236}">
                    <a16:creationId xmlns:a16="http://schemas.microsoft.com/office/drawing/2014/main" id="{1FA0E7C0-37A7-2CD8-BD62-CE3A9A61D8BF}"/>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4" name="Hexagon 35">
                <a:extLst>
                  <a:ext uri="{FF2B5EF4-FFF2-40B4-BE49-F238E27FC236}">
                    <a16:creationId xmlns:a16="http://schemas.microsoft.com/office/drawing/2014/main" id="{7CBDA293-3FE9-7A67-EBCF-CE12F5F7B011}"/>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5" name="Hexagon 36">
                <a:extLst>
                  <a:ext uri="{FF2B5EF4-FFF2-40B4-BE49-F238E27FC236}">
                    <a16:creationId xmlns:a16="http://schemas.microsoft.com/office/drawing/2014/main" id="{91D59861-E7EE-1BB6-20B2-925833F9C8C2}"/>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6" name="Hexagon 37">
                <a:extLst>
                  <a:ext uri="{FF2B5EF4-FFF2-40B4-BE49-F238E27FC236}">
                    <a16:creationId xmlns:a16="http://schemas.microsoft.com/office/drawing/2014/main" id="{AB4FFF5C-6629-4103-CCBF-6132A0069AA1}"/>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7" name="Hexagon 38">
                <a:extLst>
                  <a:ext uri="{FF2B5EF4-FFF2-40B4-BE49-F238E27FC236}">
                    <a16:creationId xmlns:a16="http://schemas.microsoft.com/office/drawing/2014/main" id="{07327551-EF04-360F-B4FA-C0B782411018}"/>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8" name="Hexagon 39">
                <a:extLst>
                  <a:ext uri="{FF2B5EF4-FFF2-40B4-BE49-F238E27FC236}">
                    <a16:creationId xmlns:a16="http://schemas.microsoft.com/office/drawing/2014/main" id="{9A3B08F9-A248-A8E6-FDCA-5F58F97521A7}"/>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9" name="Hexagon 40">
                <a:extLst>
                  <a:ext uri="{FF2B5EF4-FFF2-40B4-BE49-F238E27FC236}">
                    <a16:creationId xmlns:a16="http://schemas.microsoft.com/office/drawing/2014/main" id="{7F5ADC76-9876-ECA6-DC5F-905DEED84502}"/>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0" name="Hexagon 41">
                <a:extLst>
                  <a:ext uri="{FF2B5EF4-FFF2-40B4-BE49-F238E27FC236}">
                    <a16:creationId xmlns:a16="http://schemas.microsoft.com/office/drawing/2014/main" id="{29A2E83F-18F8-2108-FA44-ABA51B04D02D}"/>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1" name="Hexagon 42">
                <a:extLst>
                  <a:ext uri="{FF2B5EF4-FFF2-40B4-BE49-F238E27FC236}">
                    <a16:creationId xmlns:a16="http://schemas.microsoft.com/office/drawing/2014/main" id="{CAF3B218-F268-8C3B-1943-9575C1BF4D05}"/>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2" name="Hexagon 43">
                <a:extLst>
                  <a:ext uri="{FF2B5EF4-FFF2-40B4-BE49-F238E27FC236}">
                    <a16:creationId xmlns:a16="http://schemas.microsoft.com/office/drawing/2014/main" id="{6476C422-0B04-42BB-B5B6-21735CCE6802}"/>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4" name="Hexagon 44">
                <a:extLst>
                  <a:ext uri="{FF2B5EF4-FFF2-40B4-BE49-F238E27FC236}">
                    <a16:creationId xmlns:a16="http://schemas.microsoft.com/office/drawing/2014/main" id="{4939A7CE-9CA6-ED0E-7B7C-040DEFFA4467}"/>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5" name="Hexagon 45">
                <a:extLst>
                  <a:ext uri="{FF2B5EF4-FFF2-40B4-BE49-F238E27FC236}">
                    <a16:creationId xmlns:a16="http://schemas.microsoft.com/office/drawing/2014/main" id="{A0DFD697-1E5E-87EA-B957-DCEC6C9414E4}"/>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39" name="Group 38">
              <a:extLst>
                <a:ext uri="{FF2B5EF4-FFF2-40B4-BE49-F238E27FC236}">
                  <a16:creationId xmlns:a16="http://schemas.microsoft.com/office/drawing/2014/main" id="{03C37B73-5BEE-FA03-A4C8-0F5CE5BD8A6D}"/>
                </a:ext>
              </a:extLst>
            </p:cNvPr>
            <p:cNvGrpSpPr/>
            <p:nvPr/>
          </p:nvGrpSpPr>
          <p:grpSpPr>
            <a:xfrm>
              <a:off x="30418" y="360792"/>
              <a:ext cx="980455" cy="1015171"/>
              <a:chOff x="30419" y="40180"/>
              <a:chExt cx="980455" cy="1015171"/>
            </a:xfrm>
          </p:grpSpPr>
          <p:sp>
            <p:nvSpPr>
              <p:cNvPr id="40" name="Hexagon 12">
                <a:extLst>
                  <a:ext uri="{FF2B5EF4-FFF2-40B4-BE49-F238E27FC236}">
                    <a16:creationId xmlns:a16="http://schemas.microsoft.com/office/drawing/2014/main" id="{862402D4-B2AB-4E29-ABE8-217CF03A526A}"/>
                  </a:ext>
                </a:extLst>
              </p:cNvPr>
              <p:cNvSpPr/>
              <p:nvPr/>
            </p:nvSpPr>
            <p:spPr>
              <a:xfrm rot="1842638">
                <a:off x="322479" y="70545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2" name="Hexagon 13">
                <a:extLst>
                  <a:ext uri="{FF2B5EF4-FFF2-40B4-BE49-F238E27FC236}">
                    <a16:creationId xmlns:a16="http://schemas.microsoft.com/office/drawing/2014/main" id="{DA9EE7EE-79D8-9D4D-43D5-AB87075CDA0B}"/>
                  </a:ext>
                </a:extLst>
              </p:cNvPr>
              <p:cNvSpPr/>
              <p:nvPr/>
            </p:nvSpPr>
            <p:spPr>
              <a:xfrm rot="1842638">
                <a:off x="519642" y="71207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3" name="Hexagon 14">
                <a:extLst>
                  <a:ext uri="{FF2B5EF4-FFF2-40B4-BE49-F238E27FC236}">
                    <a16:creationId xmlns:a16="http://schemas.microsoft.com/office/drawing/2014/main" id="{39AFBB6D-5B5B-0A10-7D85-11C2700CE4A1}"/>
                  </a:ext>
                </a:extLst>
              </p:cNvPr>
              <p:cNvSpPr/>
              <p:nvPr/>
            </p:nvSpPr>
            <p:spPr>
              <a:xfrm rot="1842638">
                <a:off x="615942" y="87977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4" name="Hexagon 15">
                <a:extLst>
                  <a:ext uri="{FF2B5EF4-FFF2-40B4-BE49-F238E27FC236}">
                    <a16:creationId xmlns:a16="http://schemas.microsoft.com/office/drawing/2014/main" id="{441C016C-4367-586E-F66E-1103D797D106}"/>
                  </a:ext>
                </a:extLst>
              </p:cNvPr>
              <p:cNvSpPr/>
              <p:nvPr/>
            </p:nvSpPr>
            <p:spPr>
              <a:xfrm rot="1842638">
                <a:off x="617858" y="546598"/>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5" name="Hexagon 16">
                <a:extLst>
                  <a:ext uri="{FF2B5EF4-FFF2-40B4-BE49-F238E27FC236}">
                    <a16:creationId xmlns:a16="http://schemas.microsoft.com/office/drawing/2014/main" id="{E6DE2706-04DE-1E0B-8094-43DD9FA10FA4}"/>
                  </a:ext>
                </a:extLst>
              </p:cNvPr>
              <p:cNvSpPr/>
              <p:nvPr/>
            </p:nvSpPr>
            <p:spPr>
              <a:xfrm rot="1842638">
                <a:off x="423963" y="543332"/>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6" name="Hexagon 17">
                <a:extLst>
                  <a:ext uri="{FF2B5EF4-FFF2-40B4-BE49-F238E27FC236}">
                    <a16:creationId xmlns:a16="http://schemas.microsoft.com/office/drawing/2014/main" id="{A7956DE4-A874-BF4B-DED5-BF7A8E5EF926}"/>
                  </a:ext>
                </a:extLst>
              </p:cNvPr>
              <p:cNvSpPr/>
              <p:nvPr/>
            </p:nvSpPr>
            <p:spPr>
              <a:xfrm rot="1842638">
                <a:off x="226490" y="53723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7" name="Hexagon 18">
                <a:extLst>
                  <a:ext uri="{FF2B5EF4-FFF2-40B4-BE49-F238E27FC236}">
                    <a16:creationId xmlns:a16="http://schemas.microsoft.com/office/drawing/2014/main" id="{F91124D6-5D38-DDC5-6194-2AFAE8AD1E43}"/>
                  </a:ext>
                </a:extLst>
              </p:cNvPr>
              <p:cNvSpPr/>
              <p:nvPr/>
            </p:nvSpPr>
            <p:spPr>
              <a:xfrm rot="1842638">
                <a:off x="30419" y="53196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8" name="Hexagon 19">
                <a:extLst>
                  <a:ext uri="{FF2B5EF4-FFF2-40B4-BE49-F238E27FC236}">
                    <a16:creationId xmlns:a16="http://schemas.microsoft.com/office/drawing/2014/main" id="{F35D7885-1565-0B2D-938F-522F9EB1D032}"/>
                  </a:ext>
                </a:extLst>
              </p:cNvPr>
              <p:cNvSpPr/>
              <p:nvPr/>
            </p:nvSpPr>
            <p:spPr>
              <a:xfrm rot="1842638">
                <a:off x="520972" y="37855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9" name="Hexagon 20">
                <a:extLst>
                  <a:ext uri="{FF2B5EF4-FFF2-40B4-BE49-F238E27FC236}">
                    <a16:creationId xmlns:a16="http://schemas.microsoft.com/office/drawing/2014/main" id="{486AB2EF-A559-31E7-C1B1-BC67EEDF7A26}"/>
                  </a:ext>
                </a:extLst>
              </p:cNvPr>
              <p:cNvSpPr/>
              <p:nvPr/>
            </p:nvSpPr>
            <p:spPr>
              <a:xfrm rot="1842638">
                <a:off x="326665" y="377446"/>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0" name="Hexagon 21">
                <a:extLst>
                  <a:ext uri="{FF2B5EF4-FFF2-40B4-BE49-F238E27FC236}">
                    <a16:creationId xmlns:a16="http://schemas.microsoft.com/office/drawing/2014/main" id="{C49D085C-F49F-43C9-9536-C8FED8D2AD76}"/>
                  </a:ext>
                </a:extLst>
              </p:cNvPr>
              <p:cNvSpPr/>
              <p:nvPr/>
            </p:nvSpPr>
            <p:spPr>
              <a:xfrm rot="1842638">
                <a:off x="421487" y="208959"/>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1" name="Hexagon 22">
                <a:extLst>
                  <a:ext uri="{FF2B5EF4-FFF2-40B4-BE49-F238E27FC236}">
                    <a16:creationId xmlns:a16="http://schemas.microsoft.com/office/drawing/2014/main" id="{7B8C517E-F9BA-B605-092E-16B6E0AA71D5}"/>
                  </a:ext>
                </a:extLst>
              </p:cNvPr>
              <p:cNvSpPr/>
              <p:nvPr/>
            </p:nvSpPr>
            <p:spPr>
              <a:xfrm rot="1842638">
                <a:off x="127864" y="36744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2" name="Hexagon 23">
                <a:extLst>
                  <a:ext uri="{FF2B5EF4-FFF2-40B4-BE49-F238E27FC236}">
                    <a16:creationId xmlns:a16="http://schemas.microsoft.com/office/drawing/2014/main" id="{EE71BB3A-BE10-8CFF-AD25-C9CD558D4B46}"/>
                  </a:ext>
                </a:extLst>
              </p:cNvPr>
              <p:cNvSpPr/>
              <p:nvPr/>
            </p:nvSpPr>
            <p:spPr>
              <a:xfrm rot="1842638">
                <a:off x="228830" y="21099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3" name="Hexagon 24">
                <a:extLst>
                  <a:ext uri="{FF2B5EF4-FFF2-40B4-BE49-F238E27FC236}">
                    <a16:creationId xmlns:a16="http://schemas.microsoft.com/office/drawing/2014/main" id="{D53149DE-5095-B867-0E78-44BFF82D6F2C}"/>
                  </a:ext>
                </a:extLst>
              </p:cNvPr>
              <p:cNvSpPr/>
              <p:nvPr/>
            </p:nvSpPr>
            <p:spPr>
              <a:xfrm rot="1842638">
                <a:off x="710277" y="71340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4" name="Hexagon 25">
                <a:extLst>
                  <a:ext uri="{FF2B5EF4-FFF2-40B4-BE49-F238E27FC236}">
                    <a16:creationId xmlns:a16="http://schemas.microsoft.com/office/drawing/2014/main" id="{A5105667-F5CE-4C93-2FB3-C21944EE6F23}"/>
                  </a:ext>
                </a:extLst>
              </p:cNvPr>
              <p:cNvSpPr/>
              <p:nvPr/>
            </p:nvSpPr>
            <p:spPr>
              <a:xfrm rot="1842638">
                <a:off x="805305" y="55342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 name="Hexagon 26">
                <a:extLst>
                  <a:ext uri="{FF2B5EF4-FFF2-40B4-BE49-F238E27FC236}">
                    <a16:creationId xmlns:a16="http://schemas.microsoft.com/office/drawing/2014/main" id="{DD03E8F7-E854-263E-3FB3-B43F474700DD}"/>
                  </a:ext>
                </a:extLst>
              </p:cNvPr>
              <p:cNvSpPr/>
              <p:nvPr/>
            </p:nvSpPr>
            <p:spPr>
              <a:xfrm rot="1842638">
                <a:off x="715570" y="382235"/>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 name="Hexagon 27">
                <a:extLst>
                  <a:ext uri="{FF2B5EF4-FFF2-40B4-BE49-F238E27FC236}">
                    <a16:creationId xmlns:a16="http://schemas.microsoft.com/office/drawing/2014/main" id="{4588F7E9-B57D-2FC2-F262-84D9F36F9DE2}"/>
                  </a:ext>
                </a:extLst>
              </p:cNvPr>
              <p:cNvSpPr/>
              <p:nvPr/>
            </p:nvSpPr>
            <p:spPr>
              <a:xfrm rot="1842638">
                <a:off x="617633" y="21582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7" name="Hexagon 28">
                <a:extLst>
                  <a:ext uri="{FF2B5EF4-FFF2-40B4-BE49-F238E27FC236}">
                    <a16:creationId xmlns:a16="http://schemas.microsoft.com/office/drawing/2014/main" id="{F051832B-85D9-85BA-C3B4-13DCC77909AE}"/>
                  </a:ext>
                </a:extLst>
              </p:cNvPr>
              <p:cNvSpPr/>
              <p:nvPr/>
            </p:nvSpPr>
            <p:spPr>
              <a:xfrm rot="1842638">
                <a:off x="320597" y="4018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pic>
        <p:nvPicPr>
          <p:cNvPr id="207" name="Graphic 269" descr="Graphic 269">
            <a:extLst>
              <a:ext uri="{FF2B5EF4-FFF2-40B4-BE49-F238E27FC236}">
                <a16:creationId xmlns:a16="http://schemas.microsoft.com/office/drawing/2014/main" id="{8EA696BA-94BF-075D-0AE5-19733085DFD7}"/>
              </a:ext>
            </a:extLst>
          </p:cNvPr>
          <p:cNvPicPr>
            <a:picLocks noChangeAspect="1"/>
          </p:cNvPicPr>
          <p:nvPr/>
        </p:nvPicPr>
        <p:blipFill>
          <a:blip r:embed="rId4"/>
          <a:stretch>
            <a:fillRect/>
          </a:stretch>
        </p:blipFill>
        <p:spPr>
          <a:xfrm>
            <a:off x="300488" y="2589274"/>
            <a:ext cx="472236" cy="472236"/>
          </a:xfrm>
          <a:prstGeom prst="rect">
            <a:avLst/>
          </a:prstGeom>
          <a:ln w="12700">
            <a:miter lim="400000"/>
          </a:ln>
        </p:spPr>
      </p:pic>
      <p:cxnSp>
        <p:nvCxnSpPr>
          <p:cNvPr id="214" name="Curved Connector 213">
            <a:extLst>
              <a:ext uri="{FF2B5EF4-FFF2-40B4-BE49-F238E27FC236}">
                <a16:creationId xmlns:a16="http://schemas.microsoft.com/office/drawing/2014/main" id="{FFE32EF0-5142-FEEE-9A42-04BFD7080A3A}"/>
              </a:ext>
            </a:extLst>
          </p:cNvPr>
          <p:cNvCxnSpPr>
            <a:cxnSpLocks/>
          </p:cNvCxnSpPr>
          <p:nvPr/>
        </p:nvCxnSpPr>
        <p:spPr>
          <a:xfrm flipV="1">
            <a:off x="6803212" y="3012753"/>
            <a:ext cx="973163" cy="687957"/>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15" name="Curved Connector 214">
            <a:extLst>
              <a:ext uri="{FF2B5EF4-FFF2-40B4-BE49-F238E27FC236}">
                <a16:creationId xmlns:a16="http://schemas.microsoft.com/office/drawing/2014/main" id="{071F8C26-3B34-CD8B-97A2-05B53C0E034C}"/>
              </a:ext>
            </a:extLst>
          </p:cNvPr>
          <p:cNvCxnSpPr>
            <a:cxnSpLocks/>
            <a:stCxn id="45" idx="0"/>
          </p:cNvCxnSpPr>
          <p:nvPr/>
        </p:nvCxnSpPr>
        <p:spPr>
          <a:xfrm flipV="1">
            <a:off x="3754597" y="2738129"/>
            <a:ext cx="2145276" cy="293666"/>
          </a:xfrm>
          <a:prstGeom prst="curvedConnector4">
            <a:avLst>
              <a:gd name="adj1" fmla="val 45287"/>
              <a:gd name="adj2" fmla="val 208740"/>
            </a:avLst>
          </a:prstGeom>
          <a:ln w="12700">
            <a:tailEnd type="triangle"/>
          </a:ln>
        </p:spPr>
        <p:style>
          <a:lnRef idx="1">
            <a:schemeClr val="dk1"/>
          </a:lnRef>
          <a:fillRef idx="0">
            <a:schemeClr val="dk1"/>
          </a:fillRef>
          <a:effectRef idx="0">
            <a:schemeClr val="dk1"/>
          </a:effectRef>
          <a:fontRef idx="minor">
            <a:schemeClr val="tx1"/>
          </a:fontRef>
        </p:style>
      </p:cxnSp>
      <p:sp>
        <p:nvSpPr>
          <p:cNvPr id="217" name="Straight Arrow Connector 2">
            <a:extLst>
              <a:ext uri="{FF2B5EF4-FFF2-40B4-BE49-F238E27FC236}">
                <a16:creationId xmlns:a16="http://schemas.microsoft.com/office/drawing/2014/main" id="{9B58AC16-F0BD-59F3-A6F3-8C84345E186E}"/>
              </a:ext>
            </a:extLst>
          </p:cNvPr>
          <p:cNvSpPr/>
          <p:nvPr/>
        </p:nvSpPr>
        <p:spPr>
          <a:xfrm flipV="1">
            <a:off x="3722972" y="4321834"/>
            <a:ext cx="4245390" cy="37899"/>
          </a:xfrm>
          <a:prstGeom prst="line">
            <a:avLst/>
          </a:prstGeom>
          <a:ln w="25400">
            <a:solidFill>
              <a:srgbClr val="000000"/>
            </a:solidFill>
            <a:tailEnd type="triangle"/>
          </a:ln>
        </p:spPr>
        <p:txBody>
          <a:bodyPr lIns="45718" tIns="45718" rIns="45718" bIns="45718"/>
          <a:lstStyle/>
          <a:p>
            <a:endParaRPr/>
          </a:p>
        </p:txBody>
      </p:sp>
      <p:sp>
        <p:nvSpPr>
          <p:cNvPr id="218" name="Straight Arrow Connector 3">
            <a:extLst>
              <a:ext uri="{FF2B5EF4-FFF2-40B4-BE49-F238E27FC236}">
                <a16:creationId xmlns:a16="http://schemas.microsoft.com/office/drawing/2014/main" id="{E8E8D98F-2001-0659-DE30-E6A04AEB681B}"/>
              </a:ext>
            </a:extLst>
          </p:cNvPr>
          <p:cNvSpPr/>
          <p:nvPr/>
        </p:nvSpPr>
        <p:spPr>
          <a:xfrm flipV="1">
            <a:off x="3749800" y="4405338"/>
            <a:ext cx="1" cy="244699"/>
          </a:xfrm>
          <a:prstGeom prst="line">
            <a:avLst/>
          </a:prstGeom>
          <a:ln w="25400">
            <a:solidFill>
              <a:srgbClr val="000000"/>
            </a:solidFill>
            <a:tailEnd type="triangle"/>
          </a:ln>
        </p:spPr>
        <p:txBody>
          <a:bodyPr lIns="45718" tIns="45718" rIns="45718" bIns="45718"/>
          <a:lstStyle/>
          <a:p>
            <a:endParaRPr/>
          </a:p>
        </p:txBody>
      </p:sp>
      <p:sp>
        <p:nvSpPr>
          <p:cNvPr id="219" name="TextBox 4">
            <a:extLst>
              <a:ext uri="{FF2B5EF4-FFF2-40B4-BE49-F238E27FC236}">
                <a16:creationId xmlns:a16="http://schemas.microsoft.com/office/drawing/2014/main" id="{45ED7161-60CA-230C-9BBE-43EC4D5FFAAC}"/>
              </a:ext>
            </a:extLst>
          </p:cNvPr>
          <p:cNvSpPr txBox="1"/>
          <p:nvPr/>
        </p:nvSpPr>
        <p:spPr>
          <a:xfrm>
            <a:off x="3262037" y="4593669"/>
            <a:ext cx="11578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a:latin typeface="Arial"/>
                <a:ea typeface="Arial"/>
                <a:cs typeface="Arial"/>
                <a:sym typeface="Arial"/>
              </a:defRPr>
            </a:lvl1pPr>
          </a:lstStyle>
          <a:p>
            <a:r>
              <a:rPr dirty="0"/>
              <a:t>Shift Start</a:t>
            </a:r>
          </a:p>
        </p:txBody>
      </p:sp>
      <p:sp>
        <p:nvSpPr>
          <p:cNvPr id="220" name="TextBox 5">
            <a:extLst>
              <a:ext uri="{FF2B5EF4-FFF2-40B4-BE49-F238E27FC236}">
                <a16:creationId xmlns:a16="http://schemas.microsoft.com/office/drawing/2014/main" id="{A7565920-F39A-D7F0-9A9F-644F2A82FEEB}"/>
              </a:ext>
            </a:extLst>
          </p:cNvPr>
          <p:cNvSpPr txBox="1"/>
          <p:nvPr/>
        </p:nvSpPr>
        <p:spPr>
          <a:xfrm>
            <a:off x="7291691" y="4598590"/>
            <a:ext cx="11578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a:latin typeface="Arial"/>
                <a:ea typeface="Arial"/>
                <a:cs typeface="Arial"/>
                <a:sym typeface="Arial"/>
              </a:defRPr>
            </a:lvl1pPr>
          </a:lstStyle>
          <a:p>
            <a:r>
              <a:rPr dirty="0"/>
              <a:t>Shift End</a:t>
            </a:r>
          </a:p>
        </p:txBody>
      </p:sp>
      <p:sp>
        <p:nvSpPr>
          <p:cNvPr id="221" name="Straight Arrow Connector 6">
            <a:extLst>
              <a:ext uri="{FF2B5EF4-FFF2-40B4-BE49-F238E27FC236}">
                <a16:creationId xmlns:a16="http://schemas.microsoft.com/office/drawing/2014/main" id="{CD4F6975-AD86-3173-B341-59AD6F0CB9A0}"/>
              </a:ext>
            </a:extLst>
          </p:cNvPr>
          <p:cNvSpPr/>
          <p:nvPr/>
        </p:nvSpPr>
        <p:spPr>
          <a:xfrm flipV="1">
            <a:off x="7896057" y="4374395"/>
            <a:ext cx="1" cy="244699"/>
          </a:xfrm>
          <a:prstGeom prst="line">
            <a:avLst/>
          </a:prstGeom>
          <a:ln w="25400">
            <a:solidFill>
              <a:srgbClr val="000000"/>
            </a:solidFill>
            <a:tailEnd type="triangle"/>
          </a:ln>
        </p:spPr>
        <p:txBody>
          <a:bodyPr lIns="45718" tIns="45718" rIns="45718" bIns="45718"/>
          <a:lstStyle/>
          <a:p>
            <a:endParaRPr/>
          </a:p>
        </p:txBody>
      </p:sp>
      <p:sp>
        <p:nvSpPr>
          <p:cNvPr id="228" name="TextBox 227">
            <a:extLst>
              <a:ext uri="{FF2B5EF4-FFF2-40B4-BE49-F238E27FC236}">
                <a16:creationId xmlns:a16="http://schemas.microsoft.com/office/drawing/2014/main" id="{D79584F5-81EE-028C-1985-C86A60942F38}"/>
              </a:ext>
            </a:extLst>
          </p:cNvPr>
          <p:cNvSpPr txBox="1"/>
          <p:nvPr/>
        </p:nvSpPr>
        <p:spPr>
          <a:xfrm>
            <a:off x="289642" y="3040870"/>
            <a:ext cx="4722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CV</a:t>
            </a:r>
          </a:p>
        </p:txBody>
      </p:sp>
      <p:sp>
        <p:nvSpPr>
          <p:cNvPr id="229" name="TextBox 228">
            <a:extLst>
              <a:ext uri="{FF2B5EF4-FFF2-40B4-BE49-F238E27FC236}">
                <a16:creationId xmlns:a16="http://schemas.microsoft.com/office/drawing/2014/main" id="{CF850479-5C44-E0FF-F43B-595B92F819FB}"/>
              </a:ext>
            </a:extLst>
          </p:cNvPr>
          <p:cNvSpPr txBox="1"/>
          <p:nvPr/>
        </p:nvSpPr>
        <p:spPr>
          <a:xfrm>
            <a:off x="6240715" y="2841350"/>
            <a:ext cx="5486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Arial"/>
                <a:ea typeface="Arial"/>
                <a:cs typeface="Arial"/>
                <a:sym typeface="Arial"/>
              </a:rPr>
              <a:t>…</a:t>
            </a:r>
          </a:p>
        </p:txBody>
      </p:sp>
      <p:pic>
        <p:nvPicPr>
          <p:cNvPr id="230" name="Picture 229" descr="A black and white hexagon pattern&#10;&#10;Description automatically generated">
            <a:extLst>
              <a:ext uri="{FF2B5EF4-FFF2-40B4-BE49-F238E27FC236}">
                <a16:creationId xmlns:a16="http://schemas.microsoft.com/office/drawing/2014/main" id="{1CBC9593-CF4D-1CBD-E060-53C69C34B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4113" y="2020120"/>
            <a:ext cx="2081822" cy="1787602"/>
          </a:xfrm>
          <a:prstGeom prst="rect">
            <a:avLst/>
          </a:prstGeom>
        </p:spPr>
      </p:pic>
      <p:cxnSp>
        <p:nvCxnSpPr>
          <p:cNvPr id="231" name="Curved Connector 230">
            <a:extLst>
              <a:ext uri="{FF2B5EF4-FFF2-40B4-BE49-F238E27FC236}">
                <a16:creationId xmlns:a16="http://schemas.microsoft.com/office/drawing/2014/main" id="{157DD86B-5349-5BBF-E73C-AB4EC16D0C09}"/>
              </a:ext>
            </a:extLst>
          </p:cNvPr>
          <p:cNvCxnSpPr>
            <a:cxnSpLocks/>
          </p:cNvCxnSpPr>
          <p:nvPr/>
        </p:nvCxnSpPr>
        <p:spPr>
          <a:xfrm flipV="1">
            <a:off x="2256176" y="3023636"/>
            <a:ext cx="1430701" cy="530300"/>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34" name="Curved Connector 233">
            <a:extLst>
              <a:ext uri="{FF2B5EF4-FFF2-40B4-BE49-F238E27FC236}">
                <a16:creationId xmlns:a16="http://schemas.microsoft.com/office/drawing/2014/main" id="{11DDB143-F541-1EC2-7DED-DED7136485EB}"/>
              </a:ext>
            </a:extLst>
          </p:cNvPr>
          <p:cNvCxnSpPr>
            <a:cxnSpLocks/>
          </p:cNvCxnSpPr>
          <p:nvPr/>
        </p:nvCxnSpPr>
        <p:spPr>
          <a:xfrm>
            <a:off x="7968362" y="3031289"/>
            <a:ext cx="2780806" cy="482479"/>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149AE1C0-0818-4D8C-F6CD-FDE9BDD7F4EA}"/>
              </a:ext>
            </a:extLst>
          </p:cNvPr>
          <p:cNvCxnSpPr>
            <a:cxnSpLocks/>
            <a:endCxn id="217" idx="0"/>
          </p:cNvCxnSpPr>
          <p:nvPr/>
        </p:nvCxnSpPr>
        <p:spPr>
          <a:xfrm>
            <a:off x="2256175" y="4359733"/>
            <a:ext cx="1466797" cy="0"/>
          </a:xfrm>
          <a:prstGeom prst="line">
            <a:avLst/>
          </a:prstGeom>
          <a:noFill/>
          <a:ln w="25400" cap="flat">
            <a:solidFill>
              <a:schemeClr val="tx1"/>
            </a:solidFill>
            <a:prstDash val="dash"/>
            <a:miter lim="800000"/>
          </a:ln>
          <a:effectLst/>
          <a:sp3d/>
        </p:spPr>
        <p:style>
          <a:lnRef idx="0">
            <a:scrgbClr r="0" g="0" b="0"/>
          </a:lnRef>
          <a:fillRef idx="0">
            <a:scrgbClr r="0" g="0" b="0"/>
          </a:fillRef>
          <a:effectRef idx="0">
            <a:scrgbClr r="0" g="0" b="0"/>
          </a:effectRef>
          <a:fontRef idx="none"/>
        </p:style>
      </p:cxnSp>
      <p:cxnSp>
        <p:nvCxnSpPr>
          <p:cNvPr id="238" name="Straight Connector 237">
            <a:extLst>
              <a:ext uri="{FF2B5EF4-FFF2-40B4-BE49-F238E27FC236}">
                <a16:creationId xmlns:a16="http://schemas.microsoft.com/office/drawing/2014/main" id="{0F6CF07E-9A37-D384-DE0D-1CB3B17DBAB6}"/>
              </a:ext>
            </a:extLst>
          </p:cNvPr>
          <p:cNvCxnSpPr>
            <a:cxnSpLocks/>
          </p:cNvCxnSpPr>
          <p:nvPr/>
        </p:nvCxnSpPr>
        <p:spPr>
          <a:xfrm>
            <a:off x="7968361" y="4316516"/>
            <a:ext cx="2780806" cy="0"/>
          </a:xfrm>
          <a:prstGeom prst="line">
            <a:avLst/>
          </a:prstGeom>
          <a:noFill/>
          <a:ln w="25400" cap="flat">
            <a:solidFill>
              <a:schemeClr val="tx1"/>
            </a:solidFill>
            <a:prstDash val="dash"/>
            <a:miter lim="800000"/>
          </a:ln>
          <a:effectLst/>
          <a:sp3d/>
        </p:spPr>
        <p:style>
          <a:lnRef idx="0">
            <a:scrgbClr r="0" g="0" b="0"/>
          </a:lnRef>
          <a:fillRef idx="0">
            <a:scrgbClr r="0" g="0" b="0"/>
          </a:fillRef>
          <a:effectRef idx="0">
            <a:scrgbClr r="0" g="0" b="0"/>
          </a:effectRef>
          <a:fontRef idx="none"/>
        </p:style>
      </p:cxnSp>
      <p:sp>
        <p:nvSpPr>
          <p:cNvPr id="240" name="TextBox 4">
            <a:extLst>
              <a:ext uri="{FF2B5EF4-FFF2-40B4-BE49-F238E27FC236}">
                <a16:creationId xmlns:a16="http://schemas.microsoft.com/office/drawing/2014/main" id="{B2AA0046-20FD-9DFA-6C2C-976AB89AC374}"/>
              </a:ext>
            </a:extLst>
          </p:cNvPr>
          <p:cNvSpPr txBox="1"/>
          <p:nvPr/>
        </p:nvSpPr>
        <p:spPr>
          <a:xfrm>
            <a:off x="2439718" y="3915910"/>
            <a:ext cx="11578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a:latin typeface="Arial"/>
                <a:ea typeface="Arial"/>
                <a:cs typeface="Arial"/>
                <a:sym typeface="Arial"/>
              </a:defRPr>
            </a:lvl1pPr>
          </a:lstStyle>
          <a:p>
            <a:r>
              <a:rPr lang="en-US" dirty="0"/>
              <a:t>Commute</a:t>
            </a:r>
            <a:endParaRPr dirty="0"/>
          </a:p>
        </p:txBody>
      </p:sp>
      <p:sp>
        <p:nvSpPr>
          <p:cNvPr id="241" name="TextBox 4">
            <a:extLst>
              <a:ext uri="{FF2B5EF4-FFF2-40B4-BE49-F238E27FC236}">
                <a16:creationId xmlns:a16="http://schemas.microsoft.com/office/drawing/2014/main" id="{E1D98B10-5964-1BDA-D059-EC4AA58CDF29}"/>
              </a:ext>
            </a:extLst>
          </p:cNvPr>
          <p:cNvSpPr txBox="1"/>
          <p:nvPr/>
        </p:nvSpPr>
        <p:spPr>
          <a:xfrm>
            <a:off x="8812265" y="3877453"/>
            <a:ext cx="115781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a:latin typeface="Arial"/>
                <a:ea typeface="Arial"/>
                <a:cs typeface="Arial"/>
                <a:sym typeface="Arial"/>
              </a:defRPr>
            </a:lvl1pPr>
          </a:lstStyle>
          <a:p>
            <a:r>
              <a:rPr lang="en-US" dirty="0"/>
              <a:t>Commute</a:t>
            </a:r>
            <a:endParaRPr dirty="0"/>
          </a:p>
        </p:txBody>
      </p:sp>
    </p:spTree>
    <p:extLst>
      <p:ext uri="{BB962C8B-B14F-4D97-AF65-F5344CB8AC3E}">
        <p14:creationId xmlns:p14="http://schemas.microsoft.com/office/powerpoint/2010/main" val="3002424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Problem Description</a:t>
            </a:r>
            <a:endParaRPr lang="fr-FR" dirty="0"/>
          </a:p>
        </p:txBody>
      </p:sp>
      <p:sp>
        <p:nvSpPr>
          <p:cNvPr id="11" name="TextBox 10">
            <a:extLst>
              <a:ext uri="{FF2B5EF4-FFF2-40B4-BE49-F238E27FC236}">
                <a16:creationId xmlns:a16="http://schemas.microsoft.com/office/drawing/2014/main" id="{73B98A7B-AC67-CC1C-5248-B305E77A0D28}"/>
              </a:ext>
            </a:extLst>
          </p:cNvPr>
          <p:cNvSpPr txBox="1"/>
          <p:nvPr/>
        </p:nvSpPr>
        <p:spPr>
          <a:xfrm>
            <a:off x="630768" y="5323414"/>
            <a:ext cx="110384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Zone Accessibility </a:t>
            </a:r>
            <a:r>
              <a:rPr lang="en-US" b="1" dirty="0"/>
              <a:t>S</a:t>
            </a:r>
            <a:r>
              <a:rPr kumimoji="0" lang="en-US" sz="1800" b="1" i="0" u="none" strike="noStrike" cap="none" spc="0" normalizeH="0" baseline="0" dirty="0">
                <a:ln>
                  <a:noFill/>
                </a:ln>
                <a:solidFill>
                  <a:srgbClr val="000000"/>
                </a:solidFill>
                <a:effectLst/>
                <a:uFillTx/>
                <a:latin typeface="Arial"/>
                <a:ea typeface="Arial"/>
                <a:cs typeface="Arial"/>
                <a:sym typeface="Arial"/>
              </a:rPr>
              <a:t>core -- regarding the public transport connectivity condition within the zone </a:t>
            </a:r>
          </a:p>
        </p:txBody>
      </p:sp>
      <p:pic>
        <p:nvPicPr>
          <p:cNvPr id="134" name="Picture 133" descr="A black text on a white background&#10;&#10;Description automatically generated">
            <a:extLst>
              <a:ext uri="{FF2B5EF4-FFF2-40B4-BE49-F238E27FC236}">
                <a16:creationId xmlns:a16="http://schemas.microsoft.com/office/drawing/2014/main" id="{10F3EFCB-D2CD-248C-EAA2-92423E094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220" y="4456747"/>
            <a:ext cx="4851284" cy="626772"/>
          </a:xfrm>
          <a:prstGeom prst="rect">
            <a:avLst/>
          </a:prstGeom>
        </p:spPr>
      </p:pic>
      <p:sp>
        <p:nvSpPr>
          <p:cNvPr id="15" name="TextBox 14">
            <a:extLst>
              <a:ext uri="{FF2B5EF4-FFF2-40B4-BE49-F238E27FC236}">
                <a16:creationId xmlns:a16="http://schemas.microsoft.com/office/drawing/2014/main" id="{27BE96D7-0464-2D9A-DDAB-012AD059B906}"/>
              </a:ext>
            </a:extLst>
          </p:cNvPr>
          <p:cNvSpPr txBox="1"/>
          <p:nvPr/>
        </p:nvSpPr>
        <p:spPr>
          <a:xfrm>
            <a:off x="2839989" y="1266668"/>
            <a:ext cx="34136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Number of stations (diff. modes)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0" name="TextBox 19">
            <a:extLst>
              <a:ext uri="{FF2B5EF4-FFF2-40B4-BE49-F238E27FC236}">
                <a16:creationId xmlns:a16="http://schemas.microsoft.com/office/drawing/2014/main" id="{66F552D2-C621-D835-8CF5-C50C363AA009}"/>
              </a:ext>
            </a:extLst>
          </p:cNvPr>
          <p:cNvSpPr txBox="1"/>
          <p:nvPr/>
        </p:nvSpPr>
        <p:spPr>
          <a:xfrm>
            <a:off x="2809437" y="2148957"/>
            <a:ext cx="34442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Number of lines (diff. modes)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21" name="Picture 20">
            <a:extLst>
              <a:ext uri="{FF2B5EF4-FFF2-40B4-BE49-F238E27FC236}">
                <a16:creationId xmlns:a16="http://schemas.microsoft.com/office/drawing/2014/main" id="{FC3073C1-DC38-8DC6-148A-E8E5B45C4AFD}"/>
              </a:ext>
            </a:extLst>
          </p:cNvPr>
          <p:cNvPicPr>
            <a:picLocks noChangeAspect="1"/>
          </p:cNvPicPr>
          <p:nvPr/>
        </p:nvPicPr>
        <p:blipFill>
          <a:blip r:embed="rId4"/>
          <a:stretch>
            <a:fillRect/>
          </a:stretch>
        </p:blipFill>
        <p:spPr>
          <a:xfrm>
            <a:off x="784535" y="917933"/>
            <a:ext cx="1905000" cy="1066800"/>
          </a:xfrm>
          <a:prstGeom prst="rect">
            <a:avLst/>
          </a:prstGeom>
        </p:spPr>
      </p:pic>
      <p:sp>
        <p:nvSpPr>
          <p:cNvPr id="18" name="Hexagon 17">
            <a:extLst>
              <a:ext uri="{FF2B5EF4-FFF2-40B4-BE49-F238E27FC236}">
                <a16:creationId xmlns:a16="http://schemas.microsoft.com/office/drawing/2014/main" id="{F11621DA-6F92-3030-E806-66988C4D1C7A}"/>
              </a:ext>
            </a:extLst>
          </p:cNvPr>
          <p:cNvSpPr/>
          <p:nvPr/>
        </p:nvSpPr>
        <p:spPr>
          <a:xfrm>
            <a:off x="1491050" y="1264774"/>
            <a:ext cx="551543" cy="490401"/>
          </a:xfrm>
          <a:prstGeom prst="hexagon">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2" name="Oval 21">
            <a:extLst>
              <a:ext uri="{FF2B5EF4-FFF2-40B4-BE49-F238E27FC236}">
                <a16:creationId xmlns:a16="http://schemas.microsoft.com/office/drawing/2014/main" id="{D1C80A12-47E4-DE66-B683-227C2AED4223}"/>
              </a:ext>
            </a:extLst>
          </p:cNvPr>
          <p:cNvSpPr/>
          <p:nvPr/>
        </p:nvSpPr>
        <p:spPr>
          <a:xfrm>
            <a:off x="1567484" y="1486570"/>
            <a:ext cx="112144" cy="112143"/>
          </a:xfrm>
          <a:prstGeom prst="ellipse">
            <a:avLst/>
          </a:prstGeom>
          <a:solidFill>
            <a:srgbClr val="FF00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3" name="Oval 22">
            <a:extLst>
              <a:ext uri="{FF2B5EF4-FFF2-40B4-BE49-F238E27FC236}">
                <a16:creationId xmlns:a16="http://schemas.microsoft.com/office/drawing/2014/main" id="{C8B66C01-FE6A-2342-FCBB-8F55067334BE}"/>
              </a:ext>
            </a:extLst>
          </p:cNvPr>
          <p:cNvSpPr/>
          <p:nvPr/>
        </p:nvSpPr>
        <p:spPr>
          <a:xfrm>
            <a:off x="1789609" y="1438676"/>
            <a:ext cx="112144" cy="112143"/>
          </a:xfrm>
          <a:prstGeom prst="ellipse">
            <a:avLst/>
          </a:prstGeom>
          <a:solidFill>
            <a:srgbClr val="FF00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4" name="Picture 23">
            <a:extLst>
              <a:ext uri="{FF2B5EF4-FFF2-40B4-BE49-F238E27FC236}">
                <a16:creationId xmlns:a16="http://schemas.microsoft.com/office/drawing/2014/main" id="{08FDDA82-02DE-5F2E-6922-02922578D77C}"/>
              </a:ext>
            </a:extLst>
          </p:cNvPr>
          <p:cNvPicPr>
            <a:picLocks noChangeAspect="1"/>
          </p:cNvPicPr>
          <p:nvPr/>
        </p:nvPicPr>
        <p:blipFill>
          <a:blip r:embed="rId4"/>
          <a:stretch>
            <a:fillRect/>
          </a:stretch>
        </p:blipFill>
        <p:spPr>
          <a:xfrm>
            <a:off x="800572" y="1896982"/>
            <a:ext cx="1905000" cy="1066800"/>
          </a:xfrm>
          <a:prstGeom prst="rect">
            <a:avLst/>
          </a:prstGeom>
        </p:spPr>
      </p:pic>
      <p:sp>
        <p:nvSpPr>
          <p:cNvPr id="25" name="Hexagon 24">
            <a:extLst>
              <a:ext uri="{FF2B5EF4-FFF2-40B4-BE49-F238E27FC236}">
                <a16:creationId xmlns:a16="http://schemas.microsoft.com/office/drawing/2014/main" id="{427E1FDB-7437-0C73-0999-5692532477AC}"/>
              </a:ext>
            </a:extLst>
          </p:cNvPr>
          <p:cNvSpPr/>
          <p:nvPr/>
        </p:nvSpPr>
        <p:spPr>
          <a:xfrm>
            <a:off x="1507087" y="2243823"/>
            <a:ext cx="551543" cy="490401"/>
          </a:xfrm>
          <a:prstGeom prst="hexagon">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27" name="Straight Connector 26">
            <a:extLst>
              <a:ext uri="{FF2B5EF4-FFF2-40B4-BE49-F238E27FC236}">
                <a16:creationId xmlns:a16="http://schemas.microsoft.com/office/drawing/2014/main" id="{1C4882C8-D53E-9258-367A-3BCC58CC73FF}"/>
              </a:ext>
            </a:extLst>
          </p:cNvPr>
          <p:cNvCxnSpPr/>
          <p:nvPr/>
        </p:nvCxnSpPr>
        <p:spPr>
          <a:xfrm flipV="1">
            <a:off x="1845681" y="2325723"/>
            <a:ext cx="416742" cy="127016"/>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DDB72588-6913-437C-8F2E-D7412A6FA9FB}"/>
              </a:ext>
            </a:extLst>
          </p:cNvPr>
          <p:cNvCxnSpPr>
            <a:cxnSpLocks/>
          </p:cNvCxnSpPr>
          <p:nvPr/>
        </p:nvCxnSpPr>
        <p:spPr>
          <a:xfrm>
            <a:off x="1870252" y="2504010"/>
            <a:ext cx="55187" cy="252755"/>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pic>
        <p:nvPicPr>
          <p:cNvPr id="32" name="Picture 31">
            <a:extLst>
              <a:ext uri="{FF2B5EF4-FFF2-40B4-BE49-F238E27FC236}">
                <a16:creationId xmlns:a16="http://schemas.microsoft.com/office/drawing/2014/main" id="{AF7E5C4A-8D06-9BC3-1DFB-B48E956AE377}"/>
              </a:ext>
            </a:extLst>
          </p:cNvPr>
          <p:cNvPicPr>
            <a:picLocks noChangeAspect="1"/>
          </p:cNvPicPr>
          <p:nvPr/>
        </p:nvPicPr>
        <p:blipFill>
          <a:blip r:embed="rId4"/>
          <a:stretch>
            <a:fillRect/>
          </a:stretch>
        </p:blipFill>
        <p:spPr>
          <a:xfrm>
            <a:off x="837109" y="3075214"/>
            <a:ext cx="1905000" cy="1066800"/>
          </a:xfrm>
          <a:prstGeom prst="rect">
            <a:avLst/>
          </a:prstGeom>
        </p:spPr>
      </p:pic>
      <p:sp>
        <p:nvSpPr>
          <p:cNvPr id="33" name="Hexagon 32">
            <a:extLst>
              <a:ext uri="{FF2B5EF4-FFF2-40B4-BE49-F238E27FC236}">
                <a16:creationId xmlns:a16="http://schemas.microsoft.com/office/drawing/2014/main" id="{28B358CC-1C2C-2946-46E2-5F3A729E386B}"/>
              </a:ext>
            </a:extLst>
          </p:cNvPr>
          <p:cNvSpPr/>
          <p:nvPr/>
        </p:nvSpPr>
        <p:spPr>
          <a:xfrm>
            <a:off x="1543624" y="3422055"/>
            <a:ext cx="551543" cy="490401"/>
          </a:xfrm>
          <a:prstGeom prst="hexagon">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4" name="Hexagon 33">
            <a:extLst>
              <a:ext uri="{FF2B5EF4-FFF2-40B4-BE49-F238E27FC236}">
                <a16:creationId xmlns:a16="http://schemas.microsoft.com/office/drawing/2014/main" id="{1ADA4F70-CBCA-3738-BCAC-0A09655D5F56}"/>
              </a:ext>
            </a:extLst>
          </p:cNvPr>
          <p:cNvSpPr/>
          <p:nvPr/>
        </p:nvSpPr>
        <p:spPr>
          <a:xfrm>
            <a:off x="793975" y="3574455"/>
            <a:ext cx="551543" cy="490401"/>
          </a:xfrm>
          <a:prstGeom prst="hexagon">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5" name="Hexagon 34">
            <a:extLst>
              <a:ext uri="{FF2B5EF4-FFF2-40B4-BE49-F238E27FC236}">
                <a16:creationId xmlns:a16="http://schemas.microsoft.com/office/drawing/2014/main" id="{5A08A571-95D2-6E16-E728-E2C9ACC6CFCD}"/>
              </a:ext>
            </a:extLst>
          </p:cNvPr>
          <p:cNvSpPr/>
          <p:nvPr/>
        </p:nvSpPr>
        <p:spPr>
          <a:xfrm>
            <a:off x="1128436" y="3042817"/>
            <a:ext cx="551543" cy="490401"/>
          </a:xfrm>
          <a:prstGeom prst="hexagon">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36" name="Straight Connector 35">
            <a:extLst>
              <a:ext uri="{FF2B5EF4-FFF2-40B4-BE49-F238E27FC236}">
                <a16:creationId xmlns:a16="http://schemas.microsoft.com/office/drawing/2014/main" id="{2F1A343A-B705-BC14-4AB9-A7B733ACDD40}"/>
              </a:ext>
            </a:extLst>
          </p:cNvPr>
          <p:cNvCxnSpPr>
            <a:cxnSpLocks/>
          </p:cNvCxnSpPr>
          <p:nvPr/>
        </p:nvCxnSpPr>
        <p:spPr>
          <a:xfrm flipV="1">
            <a:off x="1070312" y="3692204"/>
            <a:ext cx="765130" cy="142833"/>
          </a:xfrm>
          <a:prstGeom prst="line">
            <a:avLst/>
          </a:prstGeom>
          <a:ln>
            <a:solidFill>
              <a:srgbClr val="FF0000"/>
            </a:solidFill>
            <a:prstDash val="sysDash"/>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61D54F67-5906-8256-3DCE-F1272AEE17C3}"/>
              </a:ext>
            </a:extLst>
          </p:cNvPr>
          <p:cNvCxnSpPr>
            <a:cxnSpLocks/>
          </p:cNvCxnSpPr>
          <p:nvPr/>
        </p:nvCxnSpPr>
        <p:spPr>
          <a:xfrm>
            <a:off x="1404207" y="3294923"/>
            <a:ext cx="461759" cy="373115"/>
          </a:xfrm>
          <a:prstGeom prst="line">
            <a:avLst/>
          </a:prstGeom>
          <a:ln>
            <a:solidFill>
              <a:srgbClr val="FF0000"/>
            </a:solidFill>
            <a:prstDash val="sysDash"/>
          </a:ln>
        </p:spPr>
        <p:style>
          <a:lnRef idx="3">
            <a:schemeClr val="accent6"/>
          </a:lnRef>
          <a:fillRef idx="0">
            <a:schemeClr val="accent6"/>
          </a:fillRef>
          <a:effectRef idx="2">
            <a:schemeClr val="accent6"/>
          </a:effectRef>
          <a:fontRef idx="minor">
            <a:schemeClr val="tx1"/>
          </a:fontRef>
        </p:style>
      </p:cxnSp>
      <p:sp>
        <p:nvSpPr>
          <p:cNvPr id="41" name="TextBox 40">
            <a:extLst>
              <a:ext uri="{FF2B5EF4-FFF2-40B4-BE49-F238E27FC236}">
                <a16:creationId xmlns:a16="http://schemas.microsoft.com/office/drawing/2014/main" id="{2AE64DA5-A739-8489-00F5-24529561B73D}"/>
              </a:ext>
            </a:extLst>
          </p:cNvPr>
          <p:cNvSpPr txBox="1"/>
          <p:nvPr/>
        </p:nvSpPr>
        <p:spPr>
          <a:xfrm>
            <a:off x="2809437" y="3261789"/>
            <a:ext cx="35921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Number of connected zones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 name="TextBox 2">
            <a:extLst>
              <a:ext uri="{FF2B5EF4-FFF2-40B4-BE49-F238E27FC236}">
                <a16:creationId xmlns:a16="http://schemas.microsoft.com/office/drawing/2014/main" id="{FF24AECD-7ACC-41D1-24DE-F51256DEAFEC}"/>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A6D6"/>
                </a:solidFill>
                <a:effectLst/>
                <a:uFillTx/>
                <a:latin typeface="Arial"/>
                <a:ea typeface="Arial"/>
                <a:cs typeface="Arial"/>
                <a:sym typeface="Arial"/>
              </a:rPr>
              <a:t>9</a:t>
            </a:r>
          </a:p>
        </p:txBody>
      </p:sp>
      <p:grpSp>
        <p:nvGrpSpPr>
          <p:cNvPr id="6" name="Group 5">
            <a:extLst>
              <a:ext uri="{FF2B5EF4-FFF2-40B4-BE49-F238E27FC236}">
                <a16:creationId xmlns:a16="http://schemas.microsoft.com/office/drawing/2014/main" id="{DD9B9F80-C3E2-63AB-3E07-A05556A2FB11}"/>
              </a:ext>
            </a:extLst>
          </p:cNvPr>
          <p:cNvGrpSpPr/>
          <p:nvPr/>
        </p:nvGrpSpPr>
        <p:grpSpPr>
          <a:xfrm>
            <a:off x="7452790" y="1140214"/>
            <a:ext cx="3283341" cy="2927460"/>
            <a:chOff x="15588" y="0"/>
            <a:chExt cx="2098878" cy="1743758"/>
          </a:xfrm>
        </p:grpSpPr>
        <p:pic>
          <p:nvPicPr>
            <p:cNvPr id="8" name="Picture 7" descr="Picture 8">
              <a:extLst>
                <a:ext uri="{FF2B5EF4-FFF2-40B4-BE49-F238E27FC236}">
                  <a16:creationId xmlns:a16="http://schemas.microsoft.com/office/drawing/2014/main" id="{41DCA931-7C07-DAF9-D897-93F1E8C0531D}"/>
                </a:ext>
              </a:extLst>
            </p:cNvPr>
            <p:cNvPicPr>
              <a:picLocks noChangeAspect="1"/>
            </p:cNvPicPr>
            <p:nvPr/>
          </p:nvPicPr>
          <p:blipFill>
            <a:blip r:embed="rId5"/>
            <a:stretch>
              <a:fillRect/>
            </a:stretch>
          </p:blipFill>
          <p:spPr>
            <a:xfrm>
              <a:off x="15588" y="0"/>
              <a:ext cx="2098878" cy="1743758"/>
            </a:xfrm>
            <a:prstGeom prst="rect">
              <a:avLst/>
            </a:prstGeom>
            <a:ln w="12700" cap="flat">
              <a:noFill/>
              <a:miter lim="400000"/>
            </a:ln>
            <a:effectLst/>
          </p:spPr>
        </p:pic>
        <p:grpSp>
          <p:nvGrpSpPr>
            <p:cNvPr id="17" name="Group 16">
              <a:extLst>
                <a:ext uri="{FF2B5EF4-FFF2-40B4-BE49-F238E27FC236}">
                  <a16:creationId xmlns:a16="http://schemas.microsoft.com/office/drawing/2014/main" id="{E20F2345-2EDE-B73E-950E-AE3DADBAA961}"/>
                </a:ext>
              </a:extLst>
            </p:cNvPr>
            <p:cNvGrpSpPr/>
            <p:nvPr/>
          </p:nvGrpSpPr>
          <p:grpSpPr>
            <a:xfrm>
              <a:off x="1312308" y="30569"/>
              <a:ext cx="772343" cy="859449"/>
              <a:chOff x="-1" y="0"/>
              <a:chExt cx="772343" cy="859449"/>
            </a:xfrm>
          </p:grpSpPr>
          <p:sp>
            <p:nvSpPr>
              <p:cNvPr id="71" name="Hexagon 46">
                <a:extLst>
                  <a:ext uri="{FF2B5EF4-FFF2-40B4-BE49-F238E27FC236}">
                    <a16:creationId xmlns:a16="http://schemas.microsoft.com/office/drawing/2014/main" id="{88308837-626D-3C52-4C8E-CCA2F45EBD71}"/>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2" name="Hexagon 47">
                <a:extLst>
                  <a:ext uri="{FF2B5EF4-FFF2-40B4-BE49-F238E27FC236}">
                    <a16:creationId xmlns:a16="http://schemas.microsoft.com/office/drawing/2014/main" id="{F7E4ACE7-405E-3866-01AF-4052AB123F11}"/>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4" name="Hexagon 48">
                <a:extLst>
                  <a:ext uri="{FF2B5EF4-FFF2-40B4-BE49-F238E27FC236}">
                    <a16:creationId xmlns:a16="http://schemas.microsoft.com/office/drawing/2014/main" id="{EB5CE7E7-BCA6-C874-17B4-23591B53034C}"/>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5" name="Hexagon 49">
                <a:extLst>
                  <a:ext uri="{FF2B5EF4-FFF2-40B4-BE49-F238E27FC236}">
                    <a16:creationId xmlns:a16="http://schemas.microsoft.com/office/drawing/2014/main" id="{FD866A98-F4DF-404E-45F9-D6E185896C90}"/>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3" name="Hexagon 50">
                <a:extLst>
                  <a:ext uri="{FF2B5EF4-FFF2-40B4-BE49-F238E27FC236}">
                    <a16:creationId xmlns:a16="http://schemas.microsoft.com/office/drawing/2014/main" id="{2BA6ADE4-AD46-0067-E1F3-1CF2ECB3E21A}"/>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5" name="Hexagon 51">
                <a:extLst>
                  <a:ext uri="{FF2B5EF4-FFF2-40B4-BE49-F238E27FC236}">
                    <a16:creationId xmlns:a16="http://schemas.microsoft.com/office/drawing/2014/main" id="{078564CA-71AF-3845-93AA-7796C16449ED}"/>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6" name="Hexagon 52">
                <a:extLst>
                  <a:ext uri="{FF2B5EF4-FFF2-40B4-BE49-F238E27FC236}">
                    <a16:creationId xmlns:a16="http://schemas.microsoft.com/office/drawing/2014/main" id="{38709BFF-8775-F525-15B5-E528A6D02B21}"/>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7" name="Hexagon 53">
                <a:extLst>
                  <a:ext uri="{FF2B5EF4-FFF2-40B4-BE49-F238E27FC236}">
                    <a16:creationId xmlns:a16="http://schemas.microsoft.com/office/drawing/2014/main" id="{85C9F791-4500-5D1A-31AB-FB076C395EF9}"/>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8" name="Hexagon 54">
                <a:extLst>
                  <a:ext uri="{FF2B5EF4-FFF2-40B4-BE49-F238E27FC236}">
                    <a16:creationId xmlns:a16="http://schemas.microsoft.com/office/drawing/2014/main" id="{F4CDB331-6472-125D-E883-D7C6A0FE0F82}"/>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39" name="Hexagon 55">
                <a:extLst>
                  <a:ext uri="{FF2B5EF4-FFF2-40B4-BE49-F238E27FC236}">
                    <a16:creationId xmlns:a16="http://schemas.microsoft.com/office/drawing/2014/main" id="{6B01889C-E0D1-BA39-8E02-89B389D90189}"/>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0" name="Hexagon 56">
                <a:extLst>
                  <a:ext uri="{FF2B5EF4-FFF2-40B4-BE49-F238E27FC236}">
                    <a16:creationId xmlns:a16="http://schemas.microsoft.com/office/drawing/2014/main" id="{41C1C344-46E1-1A4D-C75F-A87FDA8B37EC}"/>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1" name="Hexagon 57">
                <a:extLst>
                  <a:ext uri="{FF2B5EF4-FFF2-40B4-BE49-F238E27FC236}">
                    <a16:creationId xmlns:a16="http://schemas.microsoft.com/office/drawing/2014/main" id="{68CF386F-3EB7-82F7-F7C9-BE0B3B0C003F}"/>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2" name="Hexagon 58">
                <a:extLst>
                  <a:ext uri="{FF2B5EF4-FFF2-40B4-BE49-F238E27FC236}">
                    <a16:creationId xmlns:a16="http://schemas.microsoft.com/office/drawing/2014/main" id="{6D9FE7D4-C9CF-7953-84B7-69E2A6DA75C8}"/>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3" name="Hexagon 59">
                <a:extLst>
                  <a:ext uri="{FF2B5EF4-FFF2-40B4-BE49-F238E27FC236}">
                    <a16:creationId xmlns:a16="http://schemas.microsoft.com/office/drawing/2014/main" id="{AEAD5797-9480-0422-7E0D-219BD61CFD37}"/>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4" name="Hexagon 60">
                <a:extLst>
                  <a:ext uri="{FF2B5EF4-FFF2-40B4-BE49-F238E27FC236}">
                    <a16:creationId xmlns:a16="http://schemas.microsoft.com/office/drawing/2014/main" id="{7C7F12D8-3882-2B9A-E0B4-0F6D6012FBE9}"/>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5" name="Hexagon 61">
                <a:extLst>
                  <a:ext uri="{FF2B5EF4-FFF2-40B4-BE49-F238E27FC236}">
                    <a16:creationId xmlns:a16="http://schemas.microsoft.com/office/drawing/2014/main" id="{B4F44198-9BF3-1C6A-53BB-9AD18FE4D533}"/>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46" name="Hexagon 62">
                <a:extLst>
                  <a:ext uri="{FF2B5EF4-FFF2-40B4-BE49-F238E27FC236}">
                    <a16:creationId xmlns:a16="http://schemas.microsoft.com/office/drawing/2014/main" id="{61D5652A-62F6-C656-0CC0-D3EB654E2EE9}"/>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26" name="Group 25">
              <a:extLst>
                <a:ext uri="{FF2B5EF4-FFF2-40B4-BE49-F238E27FC236}">
                  <a16:creationId xmlns:a16="http://schemas.microsoft.com/office/drawing/2014/main" id="{DE73DCBA-325D-5278-457D-A079B00F64A1}"/>
                </a:ext>
              </a:extLst>
            </p:cNvPr>
            <p:cNvGrpSpPr/>
            <p:nvPr/>
          </p:nvGrpSpPr>
          <p:grpSpPr>
            <a:xfrm>
              <a:off x="1212490" y="844083"/>
              <a:ext cx="772343" cy="859449"/>
              <a:chOff x="-1" y="0"/>
              <a:chExt cx="772343" cy="859449"/>
            </a:xfrm>
          </p:grpSpPr>
          <p:sp>
            <p:nvSpPr>
              <p:cNvPr id="54" name="Hexagon 29">
                <a:extLst>
                  <a:ext uri="{FF2B5EF4-FFF2-40B4-BE49-F238E27FC236}">
                    <a16:creationId xmlns:a16="http://schemas.microsoft.com/office/drawing/2014/main" id="{768AA6A8-FE54-37E7-B5E6-AA373C499D36}"/>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5" name="Hexagon 30">
                <a:extLst>
                  <a:ext uri="{FF2B5EF4-FFF2-40B4-BE49-F238E27FC236}">
                    <a16:creationId xmlns:a16="http://schemas.microsoft.com/office/drawing/2014/main" id="{C20B90C7-2728-C66B-FCDE-D7DD27927D5E}"/>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6" name="Hexagon 31">
                <a:extLst>
                  <a:ext uri="{FF2B5EF4-FFF2-40B4-BE49-F238E27FC236}">
                    <a16:creationId xmlns:a16="http://schemas.microsoft.com/office/drawing/2014/main" id="{9831F9F0-65A7-AFBF-716D-99F3E7F2D4BE}"/>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7" name="Hexagon 32">
                <a:extLst>
                  <a:ext uri="{FF2B5EF4-FFF2-40B4-BE49-F238E27FC236}">
                    <a16:creationId xmlns:a16="http://schemas.microsoft.com/office/drawing/2014/main" id="{090343E8-2EB0-2AFF-5D11-34F9EBDA2732}"/>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8" name="Hexagon 33">
                <a:extLst>
                  <a:ext uri="{FF2B5EF4-FFF2-40B4-BE49-F238E27FC236}">
                    <a16:creationId xmlns:a16="http://schemas.microsoft.com/office/drawing/2014/main" id="{E990AF81-D518-77A4-207C-FF2B3C4C6197}"/>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9" name="Hexagon 34">
                <a:extLst>
                  <a:ext uri="{FF2B5EF4-FFF2-40B4-BE49-F238E27FC236}">
                    <a16:creationId xmlns:a16="http://schemas.microsoft.com/office/drawing/2014/main" id="{50782AB2-F4F8-9CE0-74A6-97557743BA10}"/>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0" name="Hexagon 35">
                <a:extLst>
                  <a:ext uri="{FF2B5EF4-FFF2-40B4-BE49-F238E27FC236}">
                    <a16:creationId xmlns:a16="http://schemas.microsoft.com/office/drawing/2014/main" id="{92BB1D42-7C06-1093-EE7C-0A1232638BB1}"/>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1" name="Hexagon 36">
                <a:extLst>
                  <a:ext uri="{FF2B5EF4-FFF2-40B4-BE49-F238E27FC236}">
                    <a16:creationId xmlns:a16="http://schemas.microsoft.com/office/drawing/2014/main" id="{038B2C2A-E067-3316-6F97-1CE3D4D665BC}"/>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2" name="Hexagon 37">
                <a:extLst>
                  <a:ext uri="{FF2B5EF4-FFF2-40B4-BE49-F238E27FC236}">
                    <a16:creationId xmlns:a16="http://schemas.microsoft.com/office/drawing/2014/main" id="{407D8B82-542D-B3F1-E643-745A91FCA4B1}"/>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3" name="Hexagon 38">
                <a:extLst>
                  <a:ext uri="{FF2B5EF4-FFF2-40B4-BE49-F238E27FC236}">
                    <a16:creationId xmlns:a16="http://schemas.microsoft.com/office/drawing/2014/main" id="{617BCB8A-FDAA-1FA3-59C7-A37646B723A6}"/>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4" name="Hexagon 39">
                <a:extLst>
                  <a:ext uri="{FF2B5EF4-FFF2-40B4-BE49-F238E27FC236}">
                    <a16:creationId xmlns:a16="http://schemas.microsoft.com/office/drawing/2014/main" id="{B9DC07DD-0B2E-A255-32B2-1AFADE99DF9E}"/>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5" name="Hexagon 40">
                <a:extLst>
                  <a:ext uri="{FF2B5EF4-FFF2-40B4-BE49-F238E27FC236}">
                    <a16:creationId xmlns:a16="http://schemas.microsoft.com/office/drawing/2014/main" id="{72E4D8BC-A89F-8B59-2B1E-BBB23A2035A4}"/>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6" name="Hexagon 41">
                <a:extLst>
                  <a:ext uri="{FF2B5EF4-FFF2-40B4-BE49-F238E27FC236}">
                    <a16:creationId xmlns:a16="http://schemas.microsoft.com/office/drawing/2014/main" id="{54172D55-C485-B14F-2944-DF1C4FED3848}"/>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7" name="Hexagon 42">
                <a:extLst>
                  <a:ext uri="{FF2B5EF4-FFF2-40B4-BE49-F238E27FC236}">
                    <a16:creationId xmlns:a16="http://schemas.microsoft.com/office/drawing/2014/main" id="{20E794D0-7C5C-04FC-ECDC-7D953D9FD75F}"/>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8" name="Hexagon 43">
                <a:extLst>
                  <a:ext uri="{FF2B5EF4-FFF2-40B4-BE49-F238E27FC236}">
                    <a16:creationId xmlns:a16="http://schemas.microsoft.com/office/drawing/2014/main" id="{488E4F16-6CAB-066F-7F90-8BE7D90B274C}"/>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69" name="Hexagon 44">
                <a:extLst>
                  <a:ext uri="{FF2B5EF4-FFF2-40B4-BE49-F238E27FC236}">
                    <a16:creationId xmlns:a16="http://schemas.microsoft.com/office/drawing/2014/main" id="{A8313CBB-471D-A0FB-539C-5904D5D3DF9B}"/>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70" name="Hexagon 45">
                <a:extLst>
                  <a:ext uri="{FF2B5EF4-FFF2-40B4-BE49-F238E27FC236}">
                    <a16:creationId xmlns:a16="http://schemas.microsoft.com/office/drawing/2014/main" id="{257F8B22-7282-91A9-8AE6-2346D2BF355C}"/>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29" name="Group 28">
              <a:extLst>
                <a:ext uri="{FF2B5EF4-FFF2-40B4-BE49-F238E27FC236}">
                  <a16:creationId xmlns:a16="http://schemas.microsoft.com/office/drawing/2014/main" id="{155A412B-266F-EF78-0AC5-6F5C1E6B6F19}"/>
                </a:ext>
              </a:extLst>
            </p:cNvPr>
            <p:cNvGrpSpPr/>
            <p:nvPr/>
          </p:nvGrpSpPr>
          <p:grpSpPr>
            <a:xfrm>
              <a:off x="30418" y="360792"/>
              <a:ext cx="980455" cy="1015171"/>
              <a:chOff x="30419" y="40180"/>
              <a:chExt cx="980455" cy="1015171"/>
            </a:xfrm>
          </p:grpSpPr>
          <p:sp>
            <p:nvSpPr>
              <p:cNvPr id="30" name="Hexagon 12">
                <a:extLst>
                  <a:ext uri="{FF2B5EF4-FFF2-40B4-BE49-F238E27FC236}">
                    <a16:creationId xmlns:a16="http://schemas.microsoft.com/office/drawing/2014/main" id="{4D578322-0F80-31C8-B27B-60AE5AFFDB6D}"/>
                  </a:ext>
                </a:extLst>
              </p:cNvPr>
              <p:cNvSpPr/>
              <p:nvPr/>
            </p:nvSpPr>
            <p:spPr>
              <a:xfrm rot="1842638">
                <a:off x="322479" y="70545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1" name="Hexagon 13">
                <a:extLst>
                  <a:ext uri="{FF2B5EF4-FFF2-40B4-BE49-F238E27FC236}">
                    <a16:creationId xmlns:a16="http://schemas.microsoft.com/office/drawing/2014/main" id="{34A59977-E6A9-EA37-FD80-824336EC728B}"/>
                  </a:ext>
                </a:extLst>
              </p:cNvPr>
              <p:cNvSpPr/>
              <p:nvPr/>
            </p:nvSpPr>
            <p:spPr>
              <a:xfrm rot="1842638">
                <a:off x="519642" y="71207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7" name="Hexagon 14">
                <a:extLst>
                  <a:ext uri="{FF2B5EF4-FFF2-40B4-BE49-F238E27FC236}">
                    <a16:creationId xmlns:a16="http://schemas.microsoft.com/office/drawing/2014/main" id="{D9C9E3D9-8D0F-7C69-362F-9C1FDBE5C9DE}"/>
                  </a:ext>
                </a:extLst>
              </p:cNvPr>
              <p:cNvSpPr/>
              <p:nvPr/>
            </p:nvSpPr>
            <p:spPr>
              <a:xfrm rot="1842638">
                <a:off x="615942" y="87977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9" name="Hexagon 15">
                <a:extLst>
                  <a:ext uri="{FF2B5EF4-FFF2-40B4-BE49-F238E27FC236}">
                    <a16:creationId xmlns:a16="http://schemas.microsoft.com/office/drawing/2014/main" id="{454F5D24-A343-89C4-1ADE-201DD40FD940}"/>
                  </a:ext>
                </a:extLst>
              </p:cNvPr>
              <p:cNvSpPr/>
              <p:nvPr/>
            </p:nvSpPr>
            <p:spPr>
              <a:xfrm rot="1842638">
                <a:off x="617858" y="546598"/>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0" name="Hexagon 16">
                <a:extLst>
                  <a:ext uri="{FF2B5EF4-FFF2-40B4-BE49-F238E27FC236}">
                    <a16:creationId xmlns:a16="http://schemas.microsoft.com/office/drawing/2014/main" id="{99D561B5-C3ED-124B-FF0C-67987F11CAD1}"/>
                  </a:ext>
                </a:extLst>
              </p:cNvPr>
              <p:cNvSpPr/>
              <p:nvPr/>
            </p:nvSpPr>
            <p:spPr>
              <a:xfrm rot="1842638">
                <a:off x="423963" y="543332"/>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2" name="Hexagon 17">
                <a:extLst>
                  <a:ext uri="{FF2B5EF4-FFF2-40B4-BE49-F238E27FC236}">
                    <a16:creationId xmlns:a16="http://schemas.microsoft.com/office/drawing/2014/main" id="{F94A229B-5ACB-2A0D-761A-FA1C155DE34C}"/>
                  </a:ext>
                </a:extLst>
              </p:cNvPr>
              <p:cNvSpPr/>
              <p:nvPr/>
            </p:nvSpPr>
            <p:spPr>
              <a:xfrm rot="1842638">
                <a:off x="226490" y="53723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3" name="Hexagon 18">
                <a:extLst>
                  <a:ext uri="{FF2B5EF4-FFF2-40B4-BE49-F238E27FC236}">
                    <a16:creationId xmlns:a16="http://schemas.microsoft.com/office/drawing/2014/main" id="{F86F4265-B614-30B0-A6F8-3A2615F3DF1C}"/>
                  </a:ext>
                </a:extLst>
              </p:cNvPr>
              <p:cNvSpPr/>
              <p:nvPr/>
            </p:nvSpPr>
            <p:spPr>
              <a:xfrm rot="1842638">
                <a:off x="30419" y="53196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4" name="Hexagon 19">
                <a:extLst>
                  <a:ext uri="{FF2B5EF4-FFF2-40B4-BE49-F238E27FC236}">
                    <a16:creationId xmlns:a16="http://schemas.microsoft.com/office/drawing/2014/main" id="{A051A845-720B-51FD-E8F9-4FBCD1F50B31}"/>
                  </a:ext>
                </a:extLst>
              </p:cNvPr>
              <p:cNvSpPr/>
              <p:nvPr/>
            </p:nvSpPr>
            <p:spPr>
              <a:xfrm rot="1842638">
                <a:off x="520972" y="37855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5" name="Hexagon 20">
                <a:extLst>
                  <a:ext uri="{FF2B5EF4-FFF2-40B4-BE49-F238E27FC236}">
                    <a16:creationId xmlns:a16="http://schemas.microsoft.com/office/drawing/2014/main" id="{71F581D9-303A-970B-9356-9EE4386F60D5}"/>
                  </a:ext>
                </a:extLst>
              </p:cNvPr>
              <p:cNvSpPr/>
              <p:nvPr/>
            </p:nvSpPr>
            <p:spPr>
              <a:xfrm rot="1842638">
                <a:off x="326665" y="377446"/>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6" name="Hexagon 21">
                <a:extLst>
                  <a:ext uri="{FF2B5EF4-FFF2-40B4-BE49-F238E27FC236}">
                    <a16:creationId xmlns:a16="http://schemas.microsoft.com/office/drawing/2014/main" id="{D6251DCA-CC52-5CC6-CBDA-7946D8E04095}"/>
                  </a:ext>
                </a:extLst>
              </p:cNvPr>
              <p:cNvSpPr/>
              <p:nvPr/>
            </p:nvSpPr>
            <p:spPr>
              <a:xfrm rot="1842638">
                <a:off x="421487" y="208959"/>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7" name="Hexagon 22">
                <a:extLst>
                  <a:ext uri="{FF2B5EF4-FFF2-40B4-BE49-F238E27FC236}">
                    <a16:creationId xmlns:a16="http://schemas.microsoft.com/office/drawing/2014/main" id="{149E724A-DD42-2789-F5D9-3487435B9332}"/>
                  </a:ext>
                </a:extLst>
              </p:cNvPr>
              <p:cNvSpPr/>
              <p:nvPr/>
            </p:nvSpPr>
            <p:spPr>
              <a:xfrm rot="1842638">
                <a:off x="127864" y="36744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8" name="Hexagon 23">
                <a:extLst>
                  <a:ext uri="{FF2B5EF4-FFF2-40B4-BE49-F238E27FC236}">
                    <a16:creationId xmlns:a16="http://schemas.microsoft.com/office/drawing/2014/main" id="{80D4F4BA-FDFB-97E8-ED5D-78E05F9F406D}"/>
                  </a:ext>
                </a:extLst>
              </p:cNvPr>
              <p:cNvSpPr/>
              <p:nvPr/>
            </p:nvSpPr>
            <p:spPr>
              <a:xfrm rot="1842638">
                <a:off x="228830" y="21099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49" name="Hexagon 24">
                <a:extLst>
                  <a:ext uri="{FF2B5EF4-FFF2-40B4-BE49-F238E27FC236}">
                    <a16:creationId xmlns:a16="http://schemas.microsoft.com/office/drawing/2014/main" id="{862152E4-CB23-C79A-FD12-BDF11F28EBB4}"/>
                  </a:ext>
                </a:extLst>
              </p:cNvPr>
              <p:cNvSpPr/>
              <p:nvPr/>
            </p:nvSpPr>
            <p:spPr>
              <a:xfrm rot="1842638">
                <a:off x="710277" y="71340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0" name="Hexagon 25">
                <a:extLst>
                  <a:ext uri="{FF2B5EF4-FFF2-40B4-BE49-F238E27FC236}">
                    <a16:creationId xmlns:a16="http://schemas.microsoft.com/office/drawing/2014/main" id="{F95600F1-051E-8BEE-C62A-6A80FC8F970F}"/>
                  </a:ext>
                </a:extLst>
              </p:cNvPr>
              <p:cNvSpPr/>
              <p:nvPr/>
            </p:nvSpPr>
            <p:spPr>
              <a:xfrm rot="1842638">
                <a:off x="805305" y="55342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1" name="Hexagon 26">
                <a:extLst>
                  <a:ext uri="{FF2B5EF4-FFF2-40B4-BE49-F238E27FC236}">
                    <a16:creationId xmlns:a16="http://schemas.microsoft.com/office/drawing/2014/main" id="{2BFB48D0-29BC-57D1-FED2-785A396B6335}"/>
                  </a:ext>
                </a:extLst>
              </p:cNvPr>
              <p:cNvSpPr/>
              <p:nvPr/>
            </p:nvSpPr>
            <p:spPr>
              <a:xfrm rot="1842638">
                <a:off x="715570" y="382235"/>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2" name="Hexagon 27">
                <a:extLst>
                  <a:ext uri="{FF2B5EF4-FFF2-40B4-BE49-F238E27FC236}">
                    <a16:creationId xmlns:a16="http://schemas.microsoft.com/office/drawing/2014/main" id="{385651CD-99DD-E5F4-AB1B-02FD161C3560}"/>
                  </a:ext>
                </a:extLst>
              </p:cNvPr>
              <p:cNvSpPr/>
              <p:nvPr/>
            </p:nvSpPr>
            <p:spPr>
              <a:xfrm rot="1842638">
                <a:off x="617633" y="21582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53" name="Hexagon 28">
                <a:extLst>
                  <a:ext uri="{FF2B5EF4-FFF2-40B4-BE49-F238E27FC236}">
                    <a16:creationId xmlns:a16="http://schemas.microsoft.com/office/drawing/2014/main" id="{34432E34-2FEE-F7DD-4301-010CC21EF7F6}"/>
                  </a:ext>
                </a:extLst>
              </p:cNvPr>
              <p:cNvSpPr/>
              <p:nvPr/>
            </p:nvSpPr>
            <p:spPr>
              <a:xfrm rot="1842638">
                <a:off x="320597" y="4018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sp>
        <p:nvSpPr>
          <p:cNvPr id="12" name="Line Callout 1 11">
            <a:extLst>
              <a:ext uri="{FF2B5EF4-FFF2-40B4-BE49-F238E27FC236}">
                <a16:creationId xmlns:a16="http://schemas.microsoft.com/office/drawing/2014/main" id="{9E56C707-BDBD-860C-877E-C3A6549E567B}"/>
              </a:ext>
            </a:extLst>
          </p:cNvPr>
          <p:cNvSpPr/>
          <p:nvPr/>
        </p:nvSpPr>
        <p:spPr>
          <a:xfrm rot="10800000">
            <a:off x="2459130" y="4434206"/>
            <a:ext cx="5004661" cy="696619"/>
          </a:xfrm>
          <a:prstGeom prst="borderCallout1">
            <a:avLst>
              <a:gd name="adj1" fmla="val 31371"/>
              <a:gd name="adj2" fmla="val 100"/>
              <a:gd name="adj3" fmla="val 345136"/>
              <a:gd name="adj4" fmla="val -15347"/>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523736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D51A-140E-17EB-016C-C33F3D79E984}"/>
              </a:ext>
            </a:extLst>
          </p:cNvPr>
          <p:cNvSpPr>
            <a:spLocks noGrp="1"/>
          </p:cNvSpPr>
          <p:nvPr>
            <p:ph type="title"/>
          </p:nvPr>
        </p:nvSpPr>
        <p:spPr>
          <a:xfrm>
            <a:off x="708464" y="362187"/>
            <a:ext cx="10775071" cy="490401"/>
          </a:xfrm>
        </p:spPr>
        <p:txBody>
          <a:bodyPr/>
          <a:lstStyle/>
          <a:p>
            <a:r>
              <a:rPr lang="en-US" dirty="0"/>
              <a:t>Methodology - Framework</a:t>
            </a:r>
          </a:p>
        </p:txBody>
      </p:sp>
      <p:sp>
        <p:nvSpPr>
          <p:cNvPr id="3" name="Rounded Rectangle 2">
            <a:extLst>
              <a:ext uri="{FF2B5EF4-FFF2-40B4-BE49-F238E27FC236}">
                <a16:creationId xmlns:a16="http://schemas.microsoft.com/office/drawing/2014/main" id="{45D11BC8-7701-04B2-0BFD-49E8CCCF4110}"/>
              </a:ext>
            </a:extLst>
          </p:cNvPr>
          <p:cNvSpPr/>
          <p:nvPr/>
        </p:nvSpPr>
        <p:spPr>
          <a:xfrm>
            <a:off x="1005840" y="2029636"/>
            <a:ext cx="3732906" cy="40862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To have </a:t>
            </a:r>
            <a:r>
              <a:rPr lang="en-US" b="1" dirty="0"/>
              <a:t>or not ?</a:t>
            </a:r>
            <a:endParaRPr kumimoji="0" lang="en-US" sz="1800" b="1" i="0" u="none" strike="noStrike" cap="none" spc="0" normalizeH="0" baseline="0" dirty="0">
              <a:ln>
                <a:noFill/>
              </a:ln>
              <a:solidFill>
                <a:srgbClr val="000000"/>
              </a:solidFill>
              <a:effectLst/>
              <a:uFillTx/>
              <a:latin typeface="Arial"/>
              <a:ea typeface="Arial"/>
              <a:cs typeface="Arial"/>
              <a:sym typeface="Arial"/>
            </a:endParaRPr>
          </a:p>
        </p:txBody>
      </p:sp>
      <p:sp>
        <p:nvSpPr>
          <p:cNvPr id="4" name="Rounded Rectangle 3">
            <a:extLst>
              <a:ext uri="{FF2B5EF4-FFF2-40B4-BE49-F238E27FC236}">
                <a16:creationId xmlns:a16="http://schemas.microsoft.com/office/drawing/2014/main" id="{83576E04-A689-C94B-025F-6382695B0901}"/>
              </a:ext>
            </a:extLst>
          </p:cNvPr>
          <p:cNvSpPr/>
          <p:nvPr/>
        </p:nvSpPr>
        <p:spPr>
          <a:xfrm>
            <a:off x="1005840" y="3224690"/>
            <a:ext cx="3732906" cy="40862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t>How to plan it?</a:t>
            </a:r>
            <a:endParaRPr kumimoji="0" lang="en-US" sz="1800" b="1" i="0" u="none" strike="noStrike" cap="none" spc="0" normalizeH="0" baseline="0" dirty="0">
              <a:ln>
                <a:noFill/>
              </a:ln>
              <a:solidFill>
                <a:srgbClr val="000000"/>
              </a:solidFill>
              <a:effectLst/>
              <a:uFillTx/>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CD61AFB9-DE5C-6154-44A7-53EE2149D50F}"/>
              </a:ext>
            </a:extLst>
          </p:cNvPr>
          <p:cNvCxnSpPr>
            <a:cxnSpLocks/>
          </p:cNvCxnSpPr>
          <p:nvPr/>
        </p:nvCxnSpPr>
        <p:spPr>
          <a:xfrm>
            <a:off x="2820126" y="2438256"/>
            <a:ext cx="0" cy="78643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681F2F1B-D9F6-70A0-24C4-2F96D1E3B10E}"/>
              </a:ext>
            </a:extLst>
          </p:cNvPr>
          <p:cNvSpPr txBox="1"/>
          <p:nvPr/>
        </p:nvSpPr>
        <p:spPr>
          <a:xfrm>
            <a:off x="2988134" y="2646808"/>
            <a:ext cx="13670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If yes</a:t>
            </a:r>
          </a:p>
        </p:txBody>
      </p:sp>
      <p:sp>
        <p:nvSpPr>
          <p:cNvPr id="7" name="Right Brace 6">
            <a:extLst>
              <a:ext uri="{FF2B5EF4-FFF2-40B4-BE49-F238E27FC236}">
                <a16:creationId xmlns:a16="http://schemas.microsoft.com/office/drawing/2014/main" id="{468ADFCA-CCCC-CA9F-0A5A-89727C21B4AE}"/>
              </a:ext>
            </a:extLst>
          </p:cNvPr>
          <p:cNvSpPr/>
          <p:nvPr/>
        </p:nvSpPr>
        <p:spPr>
          <a:xfrm rot="10800000">
            <a:off x="4800461" y="2677495"/>
            <a:ext cx="495280" cy="1536765"/>
          </a:xfrm>
          <a:prstGeom prst="rightBrace">
            <a:avLst>
              <a:gd name="adj1" fmla="val 8333"/>
              <a:gd name="adj2" fmla="val 48056"/>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TextBox 7">
            <a:extLst>
              <a:ext uri="{FF2B5EF4-FFF2-40B4-BE49-F238E27FC236}">
                <a16:creationId xmlns:a16="http://schemas.microsoft.com/office/drawing/2014/main" id="{AD5D7DF3-91CA-0EBE-C12F-C6320B7AB458}"/>
              </a:ext>
            </a:extLst>
          </p:cNvPr>
          <p:cNvSpPr txBox="1"/>
          <p:nvPr/>
        </p:nvSpPr>
        <p:spPr>
          <a:xfrm>
            <a:off x="5357455" y="2517575"/>
            <a:ext cx="23295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Number of Centers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extBox 8">
            <a:extLst>
              <a:ext uri="{FF2B5EF4-FFF2-40B4-BE49-F238E27FC236}">
                <a16:creationId xmlns:a16="http://schemas.microsoft.com/office/drawing/2014/main" id="{E9F94847-9081-2AD9-F23A-AA88739DC46A}"/>
              </a:ext>
            </a:extLst>
          </p:cNvPr>
          <p:cNvSpPr txBox="1"/>
          <p:nvPr/>
        </p:nvSpPr>
        <p:spPr>
          <a:xfrm>
            <a:off x="5357455" y="3273585"/>
            <a:ext cx="11647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Locations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0" name="TextBox 9">
            <a:extLst>
              <a:ext uri="{FF2B5EF4-FFF2-40B4-BE49-F238E27FC236}">
                <a16:creationId xmlns:a16="http://schemas.microsoft.com/office/drawing/2014/main" id="{4E78B447-C14B-53C1-DC20-87226EACCBC4}"/>
              </a:ext>
            </a:extLst>
          </p:cNvPr>
          <p:cNvSpPr txBox="1"/>
          <p:nvPr/>
        </p:nvSpPr>
        <p:spPr>
          <a:xfrm>
            <a:off x="5357455" y="4029595"/>
            <a:ext cx="23415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Vehicle Fleet Size</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 name="Up-Down Arrow 10">
            <a:extLst>
              <a:ext uri="{FF2B5EF4-FFF2-40B4-BE49-F238E27FC236}">
                <a16:creationId xmlns:a16="http://schemas.microsoft.com/office/drawing/2014/main" id="{F035E55B-5B30-52E6-042A-C8950269491C}"/>
              </a:ext>
            </a:extLst>
          </p:cNvPr>
          <p:cNvSpPr/>
          <p:nvPr/>
        </p:nvSpPr>
        <p:spPr>
          <a:xfrm>
            <a:off x="5939841" y="2886905"/>
            <a:ext cx="163865" cy="386680"/>
          </a:xfrm>
          <a:prstGeom prst="up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 name="Up-Down Arrow 11">
            <a:extLst>
              <a:ext uri="{FF2B5EF4-FFF2-40B4-BE49-F238E27FC236}">
                <a16:creationId xmlns:a16="http://schemas.microsoft.com/office/drawing/2014/main" id="{B686E27A-FEC0-BFDF-9A55-5A0BF4932351}"/>
              </a:ext>
            </a:extLst>
          </p:cNvPr>
          <p:cNvSpPr/>
          <p:nvPr/>
        </p:nvSpPr>
        <p:spPr>
          <a:xfrm>
            <a:off x="5939841" y="3684867"/>
            <a:ext cx="163865" cy="386680"/>
          </a:xfrm>
          <a:prstGeom prst="up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3" name="Up-Down Arrow 12">
            <a:extLst>
              <a:ext uri="{FF2B5EF4-FFF2-40B4-BE49-F238E27FC236}">
                <a16:creationId xmlns:a16="http://schemas.microsoft.com/office/drawing/2014/main" id="{F035E55B-5B30-52E6-042A-C8950269491C}"/>
              </a:ext>
            </a:extLst>
          </p:cNvPr>
          <p:cNvSpPr/>
          <p:nvPr/>
        </p:nvSpPr>
        <p:spPr>
          <a:xfrm rot="5400000">
            <a:off x="7617118" y="2988636"/>
            <a:ext cx="163865" cy="386680"/>
          </a:xfrm>
          <a:prstGeom prst="up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 name="Up-Down Arrow 13">
            <a:extLst>
              <a:ext uri="{FF2B5EF4-FFF2-40B4-BE49-F238E27FC236}">
                <a16:creationId xmlns:a16="http://schemas.microsoft.com/office/drawing/2014/main" id="{3457FFE5-27B7-914D-0AF1-FA7755763B3E}"/>
              </a:ext>
            </a:extLst>
          </p:cNvPr>
          <p:cNvSpPr/>
          <p:nvPr/>
        </p:nvSpPr>
        <p:spPr>
          <a:xfrm rot="5400000">
            <a:off x="7617118" y="4020920"/>
            <a:ext cx="163865" cy="386680"/>
          </a:xfrm>
          <a:prstGeom prst="up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5" name="TextBox 14">
            <a:extLst>
              <a:ext uri="{FF2B5EF4-FFF2-40B4-BE49-F238E27FC236}">
                <a16:creationId xmlns:a16="http://schemas.microsoft.com/office/drawing/2014/main" id="{950E21F0-3728-846F-8EE9-F1839171BCF1}"/>
              </a:ext>
            </a:extLst>
          </p:cNvPr>
          <p:cNvSpPr txBox="1"/>
          <p:nvPr/>
        </p:nvSpPr>
        <p:spPr>
          <a:xfrm>
            <a:off x="8229490" y="2997311"/>
            <a:ext cx="21298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Courier Activities</a:t>
            </a:r>
          </a:p>
        </p:txBody>
      </p:sp>
      <p:sp>
        <p:nvSpPr>
          <p:cNvPr id="16" name="TextBox 15">
            <a:extLst>
              <a:ext uri="{FF2B5EF4-FFF2-40B4-BE49-F238E27FC236}">
                <a16:creationId xmlns:a16="http://schemas.microsoft.com/office/drawing/2014/main" id="{857470F2-4DD5-8BB2-21A0-B9B2B8BA7CE7}"/>
              </a:ext>
            </a:extLst>
          </p:cNvPr>
          <p:cNvSpPr txBox="1"/>
          <p:nvPr/>
        </p:nvSpPr>
        <p:spPr>
          <a:xfrm>
            <a:off x="8229488" y="4029595"/>
            <a:ext cx="36069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Vehicle Pick-up/Return (turnover)</a:t>
            </a:r>
          </a:p>
        </p:txBody>
      </p:sp>
      <p:cxnSp>
        <p:nvCxnSpPr>
          <p:cNvPr id="18" name="Straight Arrow Connector 17">
            <a:extLst>
              <a:ext uri="{FF2B5EF4-FFF2-40B4-BE49-F238E27FC236}">
                <a16:creationId xmlns:a16="http://schemas.microsoft.com/office/drawing/2014/main" id="{D524DFBC-8052-B205-BC08-842ECBC5B5A9}"/>
              </a:ext>
            </a:extLst>
          </p:cNvPr>
          <p:cNvCxnSpPr>
            <a:cxnSpLocks/>
          </p:cNvCxnSpPr>
          <p:nvPr/>
        </p:nvCxnSpPr>
        <p:spPr>
          <a:xfrm>
            <a:off x="9064478" y="3366641"/>
            <a:ext cx="0" cy="662954"/>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5" name="Curved Connector 24">
            <a:extLst>
              <a:ext uri="{FF2B5EF4-FFF2-40B4-BE49-F238E27FC236}">
                <a16:creationId xmlns:a16="http://schemas.microsoft.com/office/drawing/2014/main" id="{5BBEE0E9-AAD6-7326-A940-CEC1ED84940B}"/>
              </a:ext>
            </a:extLst>
          </p:cNvPr>
          <p:cNvCxnSpPr>
            <a:cxnSpLocks/>
            <a:endCxn id="9" idx="3"/>
          </p:cNvCxnSpPr>
          <p:nvPr/>
        </p:nvCxnSpPr>
        <p:spPr>
          <a:xfrm rot="16200000" flipV="1">
            <a:off x="6230859" y="3749619"/>
            <a:ext cx="1566221" cy="983483"/>
          </a:xfrm>
          <a:prstGeom prst="curvedConnector2">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01B01637-80D4-A667-F3FC-ED8B15F3DD3A}"/>
              </a:ext>
            </a:extLst>
          </p:cNvPr>
          <p:cNvSpPr txBox="1"/>
          <p:nvPr/>
        </p:nvSpPr>
        <p:spPr>
          <a:xfrm>
            <a:off x="7165339" y="5082704"/>
            <a:ext cx="41851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Accessibility (Courier Convenience)</a:t>
            </a:r>
          </a:p>
        </p:txBody>
      </p:sp>
      <p:sp>
        <p:nvSpPr>
          <p:cNvPr id="33" name="Oval 32">
            <a:extLst>
              <a:ext uri="{FF2B5EF4-FFF2-40B4-BE49-F238E27FC236}">
                <a16:creationId xmlns:a16="http://schemas.microsoft.com/office/drawing/2014/main" id="{25C99DCE-C6CF-53C7-CD62-6859CC8B7BE9}"/>
              </a:ext>
            </a:extLst>
          </p:cNvPr>
          <p:cNvSpPr/>
          <p:nvPr/>
        </p:nvSpPr>
        <p:spPr>
          <a:xfrm>
            <a:off x="4800460" y="1671310"/>
            <a:ext cx="2705249" cy="3924000"/>
          </a:xfrm>
          <a:prstGeom prst="ellipse">
            <a:avLst/>
          </a:prstGeom>
          <a:noFill/>
          <a:ln w="22225" cap="flat">
            <a:solidFill>
              <a:schemeClr val="accent6">
                <a:lumMod val="60000"/>
                <a:lumOff val="40000"/>
              </a:schemeClr>
            </a:solidFill>
            <a:prstDash val="lg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4" name="Oval 33">
            <a:extLst>
              <a:ext uri="{FF2B5EF4-FFF2-40B4-BE49-F238E27FC236}">
                <a16:creationId xmlns:a16="http://schemas.microsoft.com/office/drawing/2014/main" id="{5D4DB086-1DF3-DA8E-794A-A152E1022701}"/>
              </a:ext>
            </a:extLst>
          </p:cNvPr>
          <p:cNvSpPr/>
          <p:nvPr/>
        </p:nvSpPr>
        <p:spPr>
          <a:xfrm>
            <a:off x="7855276" y="2635920"/>
            <a:ext cx="3106979" cy="2175138"/>
          </a:xfrm>
          <a:prstGeom prst="ellipse">
            <a:avLst/>
          </a:prstGeom>
          <a:noFill/>
          <a:ln w="22225" cap="flat">
            <a:solidFill>
              <a:schemeClr val="accent6">
                <a:lumMod val="60000"/>
                <a:lumOff val="40000"/>
              </a:schemeClr>
            </a:solidFill>
            <a:prstDash val="lg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5" name="TextBox 34">
            <a:extLst>
              <a:ext uri="{FF2B5EF4-FFF2-40B4-BE49-F238E27FC236}">
                <a16:creationId xmlns:a16="http://schemas.microsoft.com/office/drawing/2014/main" id="{CABC085F-B007-B3A2-3349-D3F835BCE479}"/>
              </a:ext>
            </a:extLst>
          </p:cNvPr>
          <p:cNvSpPr txBox="1"/>
          <p:nvPr/>
        </p:nvSpPr>
        <p:spPr>
          <a:xfrm>
            <a:off x="4060514" y="5803862"/>
            <a:ext cx="41851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Comprehensive Planning Framework</a:t>
            </a:r>
          </a:p>
        </p:txBody>
      </p:sp>
      <p:sp>
        <p:nvSpPr>
          <p:cNvPr id="36" name="TextBox 35">
            <a:extLst>
              <a:ext uri="{FF2B5EF4-FFF2-40B4-BE49-F238E27FC236}">
                <a16:creationId xmlns:a16="http://schemas.microsoft.com/office/drawing/2014/main" id="{1866448E-BEDB-B194-8B91-9E463861592A}"/>
              </a:ext>
            </a:extLst>
          </p:cNvPr>
          <p:cNvSpPr txBox="1"/>
          <p:nvPr/>
        </p:nvSpPr>
        <p:spPr>
          <a:xfrm>
            <a:off x="7892391" y="2064549"/>
            <a:ext cx="29658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Operational Consideration</a:t>
            </a:r>
          </a:p>
        </p:txBody>
      </p:sp>
      <p:sp>
        <p:nvSpPr>
          <p:cNvPr id="37" name="TextBox 36">
            <a:extLst>
              <a:ext uri="{FF2B5EF4-FFF2-40B4-BE49-F238E27FC236}">
                <a16:creationId xmlns:a16="http://schemas.microsoft.com/office/drawing/2014/main" id="{E72E3498-FDFB-7061-3E38-21A3C30A073E}"/>
              </a:ext>
            </a:extLst>
          </p:cNvPr>
          <p:cNvSpPr txBox="1"/>
          <p:nvPr/>
        </p:nvSpPr>
        <p:spPr>
          <a:xfrm>
            <a:off x="9365002" y="3416158"/>
            <a:ext cx="212980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t>Quantity + Spatial-Temporal distribution</a:t>
            </a:r>
            <a:endParaRPr kumimoji="0" lang="en-US" sz="1400" b="0" i="0" u="none" strike="noStrike" cap="none" spc="0" normalizeH="0" baseline="0" dirty="0">
              <a:ln>
                <a:noFill/>
              </a:ln>
              <a:solidFill>
                <a:srgbClr val="000000"/>
              </a:solidFill>
              <a:effectLst/>
              <a:uFillTx/>
              <a:latin typeface="Arial"/>
              <a:ea typeface="Arial"/>
              <a:cs typeface="Arial"/>
              <a:sym typeface="Arial"/>
            </a:endParaRPr>
          </a:p>
        </p:txBody>
      </p:sp>
      <p:sp>
        <p:nvSpPr>
          <p:cNvPr id="17" name="TextBox 16">
            <a:extLst>
              <a:ext uri="{FF2B5EF4-FFF2-40B4-BE49-F238E27FC236}">
                <a16:creationId xmlns:a16="http://schemas.microsoft.com/office/drawing/2014/main" id="{4273220B-40A6-1609-D544-B533D9D1DC76}"/>
              </a:ext>
            </a:extLst>
          </p:cNvPr>
          <p:cNvSpPr txBox="1"/>
          <p:nvPr/>
        </p:nvSpPr>
        <p:spPr>
          <a:xfrm>
            <a:off x="11635935" y="6318656"/>
            <a:ext cx="43855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10</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19" name="TextBox 18">
            <a:extLst>
              <a:ext uri="{FF2B5EF4-FFF2-40B4-BE49-F238E27FC236}">
                <a16:creationId xmlns:a16="http://schemas.microsoft.com/office/drawing/2014/main" id="{BCC18A46-A493-084D-F062-2349A4324775}"/>
              </a:ext>
            </a:extLst>
          </p:cNvPr>
          <p:cNvSpPr txBox="1"/>
          <p:nvPr/>
        </p:nvSpPr>
        <p:spPr>
          <a:xfrm>
            <a:off x="1867080" y="1491044"/>
            <a:ext cx="20104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Cost Minimization</a:t>
            </a:r>
          </a:p>
        </p:txBody>
      </p:sp>
    </p:spTree>
    <p:extLst>
      <p:ext uri="{BB962C8B-B14F-4D97-AF65-F5344CB8AC3E}">
        <p14:creationId xmlns:p14="http://schemas.microsoft.com/office/powerpoint/2010/main" val="315669237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Mathematical Model</a:t>
            </a:r>
          </a:p>
        </p:txBody>
      </p:sp>
      <p:sp>
        <p:nvSpPr>
          <p:cNvPr id="3" name="TextBox 2">
            <a:extLst>
              <a:ext uri="{FF2B5EF4-FFF2-40B4-BE49-F238E27FC236}">
                <a16:creationId xmlns:a16="http://schemas.microsoft.com/office/drawing/2014/main" id="{EEC22781-1D26-2614-D5A3-31482B41A3FB}"/>
              </a:ext>
            </a:extLst>
          </p:cNvPr>
          <p:cNvSpPr txBox="1"/>
          <p:nvPr/>
        </p:nvSpPr>
        <p:spPr>
          <a:xfrm>
            <a:off x="8841985" y="882756"/>
            <a:ext cx="93160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Model I</a:t>
            </a:r>
          </a:p>
        </p:txBody>
      </p:sp>
      <p:pic>
        <p:nvPicPr>
          <p:cNvPr id="76" name="Picture 75" descr="A diagram of a hexagon with a bike and a bike&#10;&#10;Description automatically generated with medium confidence">
            <a:extLst>
              <a:ext uri="{FF2B5EF4-FFF2-40B4-BE49-F238E27FC236}">
                <a16:creationId xmlns:a16="http://schemas.microsoft.com/office/drawing/2014/main" id="{D51AEE39-5DEC-BAAD-4148-FCC604E2E41A}"/>
              </a:ext>
            </a:extLst>
          </p:cNvPr>
          <p:cNvPicPr>
            <a:picLocks noChangeAspect="1"/>
          </p:cNvPicPr>
          <p:nvPr/>
        </p:nvPicPr>
        <p:blipFill rotWithShape="1">
          <a:blip r:embed="rId3">
            <a:extLst>
              <a:ext uri="{28A0092B-C50C-407E-A947-70E740481C1C}">
                <a14:useLocalDpi xmlns:a14="http://schemas.microsoft.com/office/drawing/2010/main" val="0"/>
              </a:ext>
            </a:extLst>
          </a:blip>
          <a:srcRect b="11022"/>
          <a:stretch/>
        </p:blipFill>
        <p:spPr>
          <a:xfrm>
            <a:off x="6827656" y="1331183"/>
            <a:ext cx="4808279" cy="2049254"/>
          </a:xfrm>
          <a:prstGeom prst="rect">
            <a:avLst/>
          </a:prstGeom>
        </p:spPr>
      </p:pic>
      <p:pic>
        <p:nvPicPr>
          <p:cNvPr id="78" name="Picture 77" descr="A screenshot of a game&#10;&#10;Description automatically generated">
            <a:extLst>
              <a:ext uri="{FF2B5EF4-FFF2-40B4-BE49-F238E27FC236}">
                <a16:creationId xmlns:a16="http://schemas.microsoft.com/office/drawing/2014/main" id="{66949F1A-4806-373B-3AD3-5C3149088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174" y="4250832"/>
            <a:ext cx="1862348" cy="1577710"/>
          </a:xfrm>
          <a:prstGeom prst="rect">
            <a:avLst/>
          </a:prstGeom>
        </p:spPr>
      </p:pic>
      <p:pic>
        <p:nvPicPr>
          <p:cNvPr id="80" name="Picture 79" descr="A screenshot of a game&#10;&#10;Description automatically generated">
            <a:extLst>
              <a:ext uri="{FF2B5EF4-FFF2-40B4-BE49-F238E27FC236}">
                <a16:creationId xmlns:a16="http://schemas.microsoft.com/office/drawing/2014/main" id="{D16292CF-E8F7-BEAA-BC15-FE796D9B7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6999" y="4250831"/>
            <a:ext cx="1871996" cy="1577709"/>
          </a:xfrm>
          <a:prstGeom prst="rect">
            <a:avLst/>
          </a:prstGeom>
        </p:spPr>
      </p:pic>
      <p:pic>
        <p:nvPicPr>
          <p:cNvPr id="82" name="Picture 81" descr="A hexagons with different colored hexagons&#10;&#10;Description automatically generated">
            <a:extLst>
              <a:ext uri="{FF2B5EF4-FFF2-40B4-BE49-F238E27FC236}">
                <a16:creationId xmlns:a16="http://schemas.microsoft.com/office/drawing/2014/main" id="{F19EDE87-6782-424A-B47C-4C51633A4B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2620" y="4254743"/>
            <a:ext cx="1862864" cy="1573798"/>
          </a:xfrm>
          <a:prstGeom prst="rect">
            <a:avLst/>
          </a:prstGeom>
        </p:spPr>
      </p:pic>
      <p:sp>
        <p:nvSpPr>
          <p:cNvPr id="83" name="TextBox 82">
            <a:extLst>
              <a:ext uri="{FF2B5EF4-FFF2-40B4-BE49-F238E27FC236}">
                <a16:creationId xmlns:a16="http://schemas.microsoft.com/office/drawing/2014/main" id="{EBBD1726-06FB-19D5-6A94-6A715736C432}"/>
              </a:ext>
            </a:extLst>
          </p:cNvPr>
          <p:cNvSpPr txBox="1"/>
          <p:nvPr/>
        </p:nvSpPr>
        <p:spPr>
          <a:xfrm>
            <a:off x="1690448" y="981852"/>
            <a:ext cx="149396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Objective</a:t>
            </a:r>
          </a:p>
        </p:txBody>
      </p:sp>
      <p:sp>
        <p:nvSpPr>
          <p:cNvPr id="85" name="Left Brace 84">
            <a:extLst>
              <a:ext uri="{FF2B5EF4-FFF2-40B4-BE49-F238E27FC236}">
                <a16:creationId xmlns:a16="http://schemas.microsoft.com/office/drawing/2014/main" id="{F8702184-57D3-88A1-923E-6D35DC918EF3}"/>
              </a:ext>
            </a:extLst>
          </p:cNvPr>
          <p:cNvSpPr/>
          <p:nvPr/>
        </p:nvSpPr>
        <p:spPr>
          <a:xfrm>
            <a:off x="1928085" y="2411959"/>
            <a:ext cx="252775" cy="832365"/>
          </a:xfrm>
          <a:prstGeom prst="leftBrac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6" name="TextBox 85">
            <a:extLst>
              <a:ext uri="{FF2B5EF4-FFF2-40B4-BE49-F238E27FC236}">
                <a16:creationId xmlns:a16="http://schemas.microsoft.com/office/drawing/2014/main" id="{5451A68C-60A7-6901-EB03-92C697303FF0}"/>
              </a:ext>
            </a:extLst>
          </p:cNvPr>
          <p:cNvSpPr txBox="1"/>
          <p:nvPr/>
        </p:nvSpPr>
        <p:spPr>
          <a:xfrm>
            <a:off x="93526" y="2643476"/>
            <a:ext cx="20447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Investment</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Costs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87" name="TextBox 86">
            <a:extLst>
              <a:ext uri="{FF2B5EF4-FFF2-40B4-BE49-F238E27FC236}">
                <a16:creationId xmlns:a16="http://schemas.microsoft.com/office/drawing/2014/main" id="{47E890D8-AF37-939E-E34B-1450D2FEAFDC}"/>
              </a:ext>
            </a:extLst>
          </p:cNvPr>
          <p:cNvSpPr txBox="1"/>
          <p:nvPr/>
        </p:nvSpPr>
        <p:spPr>
          <a:xfrm>
            <a:off x="2180860" y="2235370"/>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Parking Facility Construction</a:t>
            </a:r>
          </a:p>
        </p:txBody>
      </p:sp>
      <p:sp>
        <p:nvSpPr>
          <p:cNvPr id="88" name="TextBox 87">
            <a:extLst>
              <a:ext uri="{FF2B5EF4-FFF2-40B4-BE49-F238E27FC236}">
                <a16:creationId xmlns:a16="http://schemas.microsoft.com/office/drawing/2014/main" id="{6A832662-0F96-87CA-61D2-6362EACA34B8}"/>
              </a:ext>
            </a:extLst>
          </p:cNvPr>
          <p:cNvSpPr txBox="1"/>
          <p:nvPr/>
        </p:nvSpPr>
        <p:spPr>
          <a:xfrm>
            <a:off x="2180861" y="3056990"/>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Vehicle Depreciation</a:t>
            </a:r>
          </a:p>
        </p:txBody>
      </p:sp>
      <p:sp>
        <p:nvSpPr>
          <p:cNvPr id="89" name="Left Brace 88">
            <a:extLst>
              <a:ext uri="{FF2B5EF4-FFF2-40B4-BE49-F238E27FC236}">
                <a16:creationId xmlns:a16="http://schemas.microsoft.com/office/drawing/2014/main" id="{5A974CBB-1810-4417-D4FD-DEF296E4983F}"/>
              </a:ext>
            </a:extLst>
          </p:cNvPr>
          <p:cNvSpPr/>
          <p:nvPr/>
        </p:nvSpPr>
        <p:spPr>
          <a:xfrm>
            <a:off x="1928084" y="4122575"/>
            <a:ext cx="252775" cy="832365"/>
          </a:xfrm>
          <a:prstGeom prst="leftBrac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0" name="TextBox 89">
            <a:extLst>
              <a:ext uri="{FF2B5EF4-FFF2-40B4-BE49-F238E27FC236}">
                <a16:creationId xmlns:a16="http://schemas.microsoft.com/office/drawing/2014/main" id="{AF264D3F-8E15-4F94-20A3-4205F047A9CF}"/>
              </a:ext>
            </a:extLst>
          </p:cNvPr>
          <p:cNvSpPr txBox="1"/>
          <p:nvPr/>
        </p:nvSpPr>
        <p:spPr>
          <a:xfrm>
            <a:off x="93525" y="4354092"/>
            <a:ext cx="20447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Operational</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Costs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91" name="TextBox 90">
            <a:extLst>
              <a:ext uri="{FF2B5EF4-FFF2-40B4-BE49-F238E27FC236}">
                <a16:creationId xmlns:a16="http://schemas.microsoft.com/office/drawing/2014/main" id="{5FF39E71-DB62-0493-6D67-EBD0D9304709}"/>
              </a:ext>
            </a:extLst>
          </p:cNvPr>
          <p:cNvSpPr txBox="1"/>
          <p:nvPr/>
        </p:nvSpPr>
        <p:spPr>
          <a:xfrm>
            <a:off x="2180859" y="3945986"/>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Non-Productive Legs</a:t>
            </a:r>
          </a:p>
        </p:txBody>
      </p:sp>
      <p:sp>
        <p:nvSpPr>
          <p:cNvPr id="92" name="TextBox 91">
            <a:extLst>
              <a:ext uri="{FF2B5EF4-FFF2-40B4-BE49-F238E27FC236}">
                <a16:creationId xmlns:a16="http://schemas.microsoft.com/office/drawing/2014/main" id="{CA4AC725-CB02-773F-34AC-78D01839B6EE}"/>
              </a:ext>
            </a:extLst>
          </p:cNvPr>
          <p:cNvSpPr txBox="1"/>
          <p:nvPr/>
        </p:nvSpPr>
        <p:spPr>
          <a:xfrm>
            <a:off x="2180860" y="4767606"/>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Allowance</a:t>
            </a:r>
          </a:p>
        </p:txBody>
      </p:sp>
      <p:sp>
        <p:nvSpPr>
          <p:cNvPr id="93" name="Right Brace 92">
            <a:extLst>
              <a:ext uri="{FF2B5EF4-FFF2-40B4-BE49-F238E27FC236}">
                <a16:creationId xmlns:a16="http://schemas.microsoft.com/office/drawing/2014/main" id="{0F1C9CEA-48AC-6AC4-2BCD-78C9AF1E0409}"/>
              </a:ext>
            </a:extLst>
          </p:cNvPr>
          <p:cNvSpPr/>
          <p:nvPr/>
        </p:nvSpPr>
        <p:spPr>
          <a:xfrm>
            <a:off x="4994100" y="2697585"/>
            <a:ext cx="252775" cy="1424990"/>
          </a:xfrm>
          <a:prstGeom prst="rightBrac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4" name="TextBox 93">
            <a:extLst>
              <a:ext uri="{FF2B5EF4-FFF2-40B4-BE49-F238E27FC236}">
                <a16:creationId xmlns:a16="http://schemas.microsoft.com/office/drawing/2014/main" id="{9158600F-54A5-29A6-B13E-11161689EC34}"/>
              </a:ext>
            </a:extLst>
          </p:cNvPr>
          <p:cNvSpPr txBox="1"/>
          <p:nvPr/>
        </p:nvSpPr>
        <p:spPr>
          <a:xfrm>
            <a:off x="5275251" y="3195647"/>
            <a:ext cx="17130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CV model</a:t>
            </a:r>
          </a:p>
        </p:txBody>
      </p:sp>
      <p:cxnSp>
        <p:nvCxnSpPr>
          <p:cNvPr id="96" name="Straight Arrow Connector 95">
            <a:extLst>
              <a:ext uri="{FF2B5EF4-FFF2-40B4-BE49-F238E27FC236}">
                <a16:creationId xmlns:a16="http://schemas.microsoft.com/office/drawing/2014/main" id="{DD0F46C7-EE4B-9F3F-0307-E77A3B51C064}"/>
              </a:ext>
            </a:extLst>
          </p:cNvPr>
          <p:cNvCxnSpPr/>
          <p:nvPr/>
        </p:nvCxnSpPr>
        <p:spPr>
          <a:xfrm>
            <a:off x="3375886" y="4977671"/>
            <a:ext cx="324565"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98" name="TextBox 97">
            <a:extLst>
              <a:ext uri="{FF2B5EF4-FFF2-40B4-BE49-F238E27FC236}">
                <a16:creationId xmlns:a16="http://schemas.microsoft.com/office/drawing/2014/main" id="{42F7A161-71F6-5557-2E2A-4C89CC1D7B93}"/>
              </a:ext>
            </a:extLst>
          </p:cNvPr>
          <p:cNvSpPr txBox="1"/>
          <p:nvPr/>
        </p:nvSpPr>
        <p:spPr>
          <a:xfrm>
            <a:off x="3861762" y="4767606"/>
            <a:ext cx="17130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IC model</a:t>
            </a:r>
          </a:p>
        </p:txBody>
      </p:sp>
      <p:sp>
        <p:nvSpPr>
          <p:cNvPr id="99" name="TextBox 98">
            <a:extLst>
              <a:ext uri="{FF2B5EF4-FFF2-40B4-BE49-F238E27FC236}">
                <a16:creationId xmlns:a16="http://schemas.microsoft.com/office/drawing/2014/main" id="{A215300F-7064-9CEA-4A99-2DAC81152307}"/>
              </a:ext>
            </a:extLst>
          </p:cNvPr>
          <p:cNvSpPr txBox="1"/>
          <p:nvPr/>
        </p:nvSpPr>
        <p:spPr>
          <a:xfrm>
            <a:off x="834679" y="1536400"/>
            <a:ext cx="41236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Cost Minimization (one operation day)</a:t>
            </a:r>
          </a:p>
        </p:txBody>
      </p:sp>
      <p:sp>
        <p:nvSpPr>
          <p:cNvPr id="100" name="TextBox 99">
            <a:extLst>
              <a:ext uri="{FF2B5EF4-FFF2-40B4-BE49-F238E27FC236}">
                <a16:creationId xmlns:a16="http://schemas.microsoft.com/office/drawing/2014/main" id="{89F4E9E7-AAB7-8D60-D3B2-5F4ACCF72065}"/>
              </a:ext>
            </a:extLst>
          </p:cNvPr>
          <p:cNvSpPr txBox="1"/>
          <p:nvPr/>
        </p:nvSpPr>
        <p:spPr>
          <a:xfrm>
            <a:off x="8850276" y="3802406"/>
            <a:ext cx="19785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Model II</a:t>
            </a:r>
          </a:p>
        </p:txBody>
      </p:sp>
      <p:sp>
        <p:nvSpPr>
          <p:cNvPr id="101" name="TextBox 100">
            <a:extLst>
              <a:ext uri="{FF2B5EF4-FFF2-40B4-BE49-F238E27FC236}">
                <a16:creationId xmlns:a16="http://schemas.microsoft.com/office/drawing/2014/main" id="{99A888BE-C800-292F-A092-BB15B6AA4736}"/>
              </a:ext>
            </a:extLst>
          </p:cNvPr>
          <p:cNvSpPr txBox="1"/>
          <p:nvPr/>
        </p:nvSpPr>
        <p:spPr>
          <a:xfrm>
            <a:off x="6290441" y="5828540"/>
            <a:ext cx="194437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Arial"/>
                <a:ea typeface="Arial"/>
                <a:cs typeface="Arial"/>
                <a:sym typeface="Arial"/>
              </a:rPr>
              <a:t>(a) </a:t>
            </a:r>
            <a:r>
              <a:rPr lang="en-US" sz="800" dirty="0"/>
              <a:t>Model II </a:t>
            </a:r>
            <a:r>
              <a:rPr kumimoji="0" lang="en-US" sz="800" b="0" i="0" u="none" strike="noStrike" cap="none" spc="0" normalizeH="0" baseline="0" dirty="0">
                <a:ln>
                  <a:noFill/>
                </a:ln>
                <a:solidFill>
                  <a:srgbClr val="000000"/>
                </a:solidFill>
                <a:effectLst/>
                <a:uFillTx/>
                <a:latin typeface="Arial"/>
                <a:ea typeface="Arial"/>
                <a:cs typeface="Arial"/>
                <a:sym typeface="Arial"/>
              </a:rPr>
              <a:t>- Coverage &amp; Vehicle Supply at time 1</a:t>
            </a:r>
          </a:p>
        </p:txBody>
      </p:sp>
      <p:sp>
        <p:nvSpPr>
          <p:cNvPr id="102" name="TextBox 101">
            <a:extLst>
              <a:ext uri="{FF2B5EF4-FFF2-40B4-BE49-F238E27FC236}">
                <a16:creationId xmlns:a16="http://schemas.microsoft.com/office/drawing/2014/main" id="{4549FD7E-7CE6-069C-F88C-3D391ED0BFA9}"/>
              </a:ext>
            </a:extLst>
          </p:cNvPr>
          <p:cNvSpPr txBox="1"/>
          <p:nvPr/>
        </p:nvSpPr>
        <p:spPr>
          <a:xfrm>
            <a:off x="8280080" y="5828540"/>
            <a:ext cx="194437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Arial"/>
                <a:ea typeface="Arial"/>
                <a:cs typeface="Arial"/>
                <a:sym typeface="Arial"/>
              </a:rPr>
              <a:t>(b) Model II - Coverage &amp; Vehicle Supply at time 2</a:t>
            </a:r>
          </a:p>
        </p:txBody>
      </p:sp>
      <p:sp>
        <p:nvSpPr>
          <p:cNvPr id="103" name="TextBox 102">
            <a:extLst>
              <a:ext uri="{FF2B5EF4-FFF2-40B4-BE49-F238E27FC236}">
                <a16:creationId xmlns:a16="http://schemas.microsoft.com/office/drawing/2014/main" id="{BA2EAC90-7CBF-B49C-1E35-F750EE30B78C}"/>
              </a:ext>
            </a:extLst>
          </p:cNvPr>
          <p:cNvSpPr txBox="1"/>
          <p:nvPr/>
        </p:nvSpPr>
        <p:spPr>
          <a:xfrm>
            <a:off x="10188995" y="5828540"/>
            <a:ext cx="223330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Arial"/>
                <a:ea typeface="Arial"/>
                <a:cs typeface="Arial"/>
                <a:sym typeface="Arial"/>
              </a:rPr>
              <a:t>(c) Model II- Returns at a certain time</a:t>
            </a:r>
          </a:p>
        </p:txBody>
      </p:sp>
      <p:sp>
        <p:nvSpPr>
          <p:cNvPr id="4" name="TextBox 3">
            <a:extLst>
              <a:ext uri="{FF2B5EF4-FFF2-40B4-BE49-F238E27FC236}">
                <a16:creationId xmlns:a16="http://schemas.microsoft.com/office/drawing/2014/main" id="{C1358C43-9C6A-258A-F7E5-49BECC74F7CC}"/>
              </a:ext>
            </a:extLst>
          </p:cNvPr>
          <p:cNvSpPr txBox="1"/>
          <p:nvPr/>
        </p:nvSpPr>
        <p:spPr>
          <a:xfrm>
            <a:off x="11635935" y="6318656"/>
            <a:ext cx="49758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11</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5" name="TextBox 4">
            <a:extLst>
              <a:ext uri="{FF2B5EF4-FFF2-40B4-BE49-F238E27FC236}">
                <a16:creationId xmlns:a16="http://schemas.microsoft.com/office/drawing/2014/main" id="{AEA0E068-DB3C-0CA4-99CC-7F97B9EE84C0}"/>
              </a:ext>
            </a:extLst>
          </p:cNvPr>
          <p:cNvSpPr txBox="1"/>
          <p:nvPr/>
        </p:nvSpPr>
        <p:spPr>
          <a:xfrm>
            <a:off x="6966158" y="3332773"/>
            <a:ext cx="194437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Arial"/>
                <a:ea typeface="Arial"/>
                <a:cs typeface="Arial"/>
                <a:sym typeface="Arial"/>
              </a:rPr>
              <a:t>(a) </a:t>
            </a:r>
            <a:r>
              <a:rPr lang="en-US" sz="800" dirty="0"/>
              <a:t>Model I </a:t>
            </a:r>
            <a:r>
              <a:rPr kumimoji="0" lang="en-US" sz="800" b="0" i="0" u="none" strike="noStrike" cap="none" spc="0" normalizeH="0" baseline="0" dirty="0">
                <a:ln>
                  <a:noFill/>
                </a:ln>
                <a:solidFill>
                  <a:srgbClr val="000000"/>
                </a:solidFill>
                <a:effectLst/>
                <a:uFillTx/>
                <a:latin typeface="Arial"/>
                <a:ea typeface="Arial"/>
                <a:cs typeface="Arial"/>
                <a:sym typeface="Arial"/>
              </a:rPr>
              <a:t>- Coverage &amp; Vehicle Supply</a:t>
            </a:r>
          </a:p>
        </p:txBody>
      </p:sp>
      <p:sp>
        <p:nvSpPr>
          <p:cNvPr id="6" name="TextBox 5">
            <a:extLst>
              <a:ext uri="{FF2B5EF4-FFF2-40B4-BE49-F238E27FC236}">
                <a16:creationId xmlns:a16="http://schemas.microsoft.com/office/drawing/2014/main" id="{22D493B6-C0AD-83F1-07F9-84A72E502430}"/>
              </a:ext>
            </a:extLst>
          </p:cNvPr>
          <p:cNvSpPr txBox="1"/>
          <p:nvPr/>
        </p:nvSpPr>
        <p:spPr>
          <a:xfrm>
            <a:off x="9341960" y="3372610"/>
            <a:ext cx="223330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Arial"/>
                <a:ea typeface="Arial"/>
                <a:cs typeface="Arial"/>
                <a:sym typeface="Arial"/>
              </a:rPr>
              <a:t>(b) Model I- Returns</a:t>
            </a:r>
          </a:p>
        </p:txBody>
      </p:sp>
    </p:spTree>
    <p:extLst>
      <p:ext uri="{BB962C8B-B14F-4D97-AF65-F5344CB8AC3E}">
        <p14:creationId xmlns:p14="http://schemas.microsoft.com/office/powerpoint/2010/main" val="1648757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Mathematical Model – Model I</a:t>
            </a:r>
          </a:p>
        </p:txBody>
      </p:sp>
      <p:sp>
        <p:nvSpPr>
          <p:cNvPr id="3" name="Left Brace 2">
            <a:extLst>
              <a:ext uri="{FF2B5EF4-FFF2-40B4-BE49-F238E27FC236}">
                <a16:creationId xmlns:a16="http://schemas.microsoft.com/office/drawing/2014/main" id="{26974DCA-E451-739B-8727-A9E388540E46}"/>
              </a:ext>
            </a:extLst>
          </p:cNvPr>
          <p:cNvSpPr/>
          <p:nvPr/>
        </p:nvSpPr>
        <p:spPr>
          <a:xfrm>
            <a:off x="1704659" y="2167536"/>
            <a:ext cx="446010" cy="2548327"/>
          </a:xfrm>
          <a:prstGeom prst="leftBrac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TextBox 4">
            <a:extLst>
              <a:ext uri="{FF2B5EF4-FFF2-40B4-BE49-F238E27FC236}">
                <a16:creationId xmlns:a16="http://schemas.microsoft.com/office/drawing/2014/main" id="{99979E36-B702-E2F0-5B39-0597E4F9C030}"/>
              </a:ext>
            </a:extLst>
          </p:cNvPr>
          <p:cNvSpPr txBox="1"/>
          <p:nvPr/>
        </p:nvSpPr>
        <p:spPr>
          <a:xfrm>
            <a:off x="2373674" y="1983532"/>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Parking Facility Construction</a:t>
            </a:r>
          </a:p>
        </p:txBody>
      </p:sp>
      <p:sp>
        <p:nvSpPr>
          <p:cNvPr id="7" name="TextBox 6">
            <a:extLst>
              <a:ext uri="{FF2B5EF4-FFF2-40B4-BE49-F238E27FC236}">
                <a16:creationId xmlns:a16="http://schemas.microsoft.com/office/drawing/2014/main" id="{24D0232D-347F-34EF-9266-7A47AE2C4F2D}"/>
              </a:ext>
            </a:extLst>
          </p:cNvPr>
          <p:cNvSpPr txBox="1"/>
          <p:nvPr/>
        </p:nvSpPr>
        <p:spPr>
          <a:xfrm>
            <a:off x="2373675" y="2805152"/>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Vehicle Depreciation</a:t>
            </a:r>
          </a:p>
        </p:txBody>
      </p:sp>
      <p:sp>
        <p:nvSpPr>
          <p:cNvPr id="10" name="TextBox 9">
            <a:extLst>
              <a:ext uri="{FF2B5EF4-FFF2-40B4-BE49-F238E27FC236}">
                <a16:creationId xmlns:a16="http://schemas.microsoft.com/office/drawing/2014/main" id="{A4C33451-2C3C-73FE-7BE3-5EC488D34977}"/>
              </a:ext>
            </a:extLst>
          </p:cNvPr>
          <p:cNvSpPr txBox="1"/>
          <p:nvPr/>
        </p:nvSpPr>
        <p:spPr>
          <a:xfrm>
            <a:off x="2373673" y="3694148"/>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Non-Productive Legs</a:t>
            </a:r>
          </a:p>
        </p:txBody>
      </p:sp>
      <p:sp>
        <p:nvSpPr>
          <p:cNvPr id="11" name="TextBox 10">
            <a:extLst>
              <a:ext uri="{FF2B5EF4-FFF2-40B4-BE49-F238E27FC236}">
                <a16:creationId xmlns:a16="http://schemas.microsoft.com/office/drawing/2014/main" id="{FDA62D14-6AB4-2A30-AC5A-13F823333A1E}"/>
              </a:ext>
            </a:extLst>
          </p:cNvPr>
          <p:cNvSpPr txBox="1"/>
          <p:nvPr/>
        </p:nvSpPr>
        <p:spPr>
          <a:xfrm>
            <a:off x="2373674" y="4515768"/>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Allowance</a:t>
            </a:r>
          </a:p>
        </p:txBody>
      </p:sp>
      <p:sp>
        <p:nvSpPr>
          <p:cNvPr id="12" name="TextBox 11">
            <a:extLst>
              <a:ext uri="{FF2B5EF4-FFF2-40B4-BE49-F238E27FC236}">
                <a16:creationId xmlns:a16="http://schemas.microsoft.com/office/drawing/2014/main" id="{50866022-DC66-C7C9-D633-14ACDB368859}"/>
              </a:ext>
            </a:extLst>
          </p:cNvPr>
          <p:cNvSpPr txBox="1"/>
          <p:nvPr/>
        </p:nvSpPr>
        <p:spPr>
          <a:xfrm>
            <a:off x="1095059" y="3257034"/>
            <a:ext cx="6096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min</a:t>
            </a:r>
          </a:p>
        </p:txBody>
      </p:sp>
      <p:pic>
        <p:nvPicPr>
          <p:cNvPr id="14" name="Picture 13" descr="A black symbols on a white background&#10;&#10;Description automatically generated">
            <a:extLst>
              <a:ext uri="{FF2B5EF4-FFF2-40B4-BE49-F238E27FC236}">
                <a16:creationId xmlns:a16="http://schemas.microsoft.com/office/drawing/2014/main" id="{3F4536AE-9506-907C-B314-2B3EBE049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257" y="1780200"/>
            <a:ext cx="2021957" cy="825632"/>
          </a:xfrm>
          <a:prstGeom prst="rect">
            <a:avLst/>
          </a:prstGeom>
        </p:spPr>
      </p:pic>
      <p:pic>
        <p:nvPicPr>
          <p:cNvPr id="16" name="Picture 15" descr="A black and white text&#10;&#10;Description automatically generated with medium confidence">
            <a:extLst>
              <a:ext uri="{FF2B5EF4-FFF2-40B4-BE49-F238E27FC236}">
                <a16:creationId xmlns:a16="http://schemas.microsoft.com/office/drawing/2014/main" id="{87563682-198F-AB94-3580-C6CB7FAEC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2257" y="2667169"/>
            <a:ext cx="1752599" cy="825632"/>
          </a:xfrm>
          <a:prstGeom prst="rect">
            <a:avLst/>
          </a:prstGeom>
        </p:spPr>
      </p:pic>
      <p:pic>
        <p:nvPicPr>
          <p:cNvPr id="18" name="Picture 17" descr="A black text on a white background&#10;&#10;Description automatically generated">
            <a:extLst>
              <a:ext uri="{FF2B5EF4-FFF2-40B4-BE49-F238E27FC236}">
                <a16:creationId xmlns:a16="http://schemas.microsoft.com/office/drawing/2014/main" id="{234FA033-F9AD-C1FB-9433-4F228A4ED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257" y="4474939"/>
            <a:ext cx="4253243" cy="675346"/>
          </a:xfrm>
          <a:prstGeom prst="rect">
            <a:avLst/>
          </a:prstGeom>
        </p:spPr>
      </p:pic>
      <p:pic>
        <p:nvPicPr>
          <p:cNvPr id="20" name="Picture 19" descr="A close up of a text&#10;&#10;Description automatically generated">
            <a:extLst>
              <a:ext uri="{FF2B5EF4-FFF2-40B4-BE49-F238E27FC236}">
                <a16:creationId xmlns:a16="http://schemas.microsoft.com/office/drawing/2014/main" id="{B614D954-125A-F1F8-5484-181B7DDABA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2257" y="3632939"/>
            <a:ext cx="5557085" cy="717497"/>
          </a:xfrm>
          <a:prstGeom prst="rect">
            <a:avLst/>
          </a:prstGeom>
        </p:spPr>
      </p:pic>
      <p:sp>
        <p:nvSpPr>
          <p:cNvPr id="21" name="TextBox 20">
            <a:extLst>
              <a:ext uri="{FF2B5EF4-FFF2-40B4-BE49-F238E27FC236}">
                <a16:creationId xmlns:a16="http://schemas.microsoft.com/office/drawing/2014/main" id="{660E3976-2F6A-8A19-8A7E-DE9E46138537}"/>
              </a:ext>
            </a:extLst>
          </p:cNvPr>
          <p:cNvSpPr txBox="1"/>
          <p:nvPr/>
        </p:nvSpPr>
        <p:spPr>
          <a:xfrm>
            <a:off x="661712" y="1044232"/>
            <a:ext cx="25319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Objective</a:t>
            </a:r>
          </a:p>
        </p:txBody>
      </p:sp>
      <p:sp>
        <p:nvSpPr>
          <p:cNvPr id="4" name="TextBox 3">
            <a:extLst>
              <a:ext uri="{FF2B5EF4-FFF2-40B4-BE49-F238E27FC236}">
                <a16:creationId xmlns:a16="http://schemas.microsoft.com/office/drawing/2014/main" id="{9ABA53B4-4187-C7C1-9A4F-7986790BBFC1}"/>
              </a:ext>
            </a:extLst>
          </p:cNvPr>
          <p:cNvSpPr txBox="1"/>
          <p:nvPr/>
        </p:nvSpPr>
        <p:spPr>
          <a:xfrm>
            <a:off x="11635935" y="6318656"/>
            <a:ext cx="55606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12</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422264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95AFF0-D78A-6E43-9898-E90EF69ABF57}"/>
              </a:ext>
            </a:extLst>
          </p:cNvPr>
          <p:cNvSpPr>
            <a:spLocks noGrp="1"/>
          </p:cNvSpPr>
          <p:nvPr>
            <p:ph type="title"/>
          </p:nvPr>
        </p:nvSpPr>
        <p:spPr/>
        <p:txBody>
          <a:bodyPr>
            <a:normAutofit/>
          </a:bodyPr>
          <a:lstStyle/>
          <a:p>
            <a:r>
              <a:rPr lang="en-GB" i="1"/>
              <a:t>Outline</a:t>
            </a:r>
          </a:p>
        </p:txBody>
      </p:sp>
      <p:sp>
        <p:nvSpPr>
          <p:cNvPr id="5" name="Tijdelijke aanduiding voor verticale tekst 11">
            <a:extLst>
              <a:ext uri="{FF2B5EF4-FFF2-40B4-BE49-F238E27FC236}">
                <a16:creationId xmlns:a16="http://schemas.microsoft.com/office/drawing/2014/main" id="{007C7826-52E4-824F-842D-739D9BCA3EF7}"/>
              </a:ext>
            </a:extLst>
          </p:cNvPr>
          <p:cNvSpPr txBox="1">
            <a:spLocks/>
          </p:cNvSpPr>
          <p:nvPr/>
        </p:nvSpPr>
        <p:spPr>
          <a:xfrm>
            <a:off x="4938395" y="1589087"/>
            <a:ext cx="6896554" cy="474345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hangingPunct="1">
              <a:lnSpc>
                <a:spcPct val="200000"/>
              </a:lnSpc>
            </a:pPr>
            <a:r>
              <a:rPr lang="en-GB" sz="2000" dirty="0">
                <a:latin typeface="Arial" panose="020B0604020202020204" pitchFamily="34" charset="0"/>
                <a:cs typeface="Arial" panose="020B0604020202020204" pitchFamily="34" charset="0"/>
              </a:rPr>
              <a:t>Introduction</a:t>
            </a:r>
          </a:p>
          <a:p>
            <a:pPr hangingPunct="1">
              <a:lnSpc>
                <a:spcPct val="200000"/>
              </a:lnSpc>
            </a:pPr>
            <a:r>
              <a:rPr lang="en-GB" sz="2000" dirty="0">
                <a:latin typeface="Arial" panose="020B0604020202020204" pitchFamily="34" charset="0"/>
                <a:cs typeface="Arial" panose="020B0604020202020204" pitchFamily="34" charset="0"/>
              </a:rPr>
              <a:t>Research Question</a:t>
            </a:r>
            <a:r>
              <a:rPr lang="zh-CN" altLang="en-US" sz="2000" dirty="0">
                <a:latin typeface="Arial" panose="020B0604020202020204" pitchFamily="34" charset="0"/>
                <a:cs typeface="Arial" panose="020B0604020202020204" pitchFamily="34" charset="0"/>
              </a:rPr>
              <a:t> </a:t>
            </a:r>
            <a:endParaRPr lang="en-US" altLang="zh-CN" sz="2000" dirty="0">
              <a:latin typeface="Arial" panose="020B0604020202020204" pitchFamily="34" charset="0"/>
              <a:cs typeface="Arial" panose="020B0604020202020204" pitchFamily="34" charset="0"/>
            </a:endParaRPr>
          </a:p>
          <a:p>
            <a:pPr hangingPunct="1">
              <a:lnSpc>
                <a:spcPct val="200000"/>
              </a:lnSpc>
            </a:pPr>
            <a:r>
              <a:rPr lang="en-GB" sz="2000" dirty="0">
                <a:latin typeface="Arial" panose="020B0604020202020204" pitchFamily="34" charset="0"/>
                <a:cs typeface="Arial" panose="020B0604020202020204" pitchFamily="34" charset="0"/>
              </a:rPr>
              <a:t>Problem Description</a:t>
            </a:r>
          </a:p>
          <a:p>
            <a:pPr hangingPunct="1">
              <a:lnSpc>
                <a:spcPct val="200000"/>
              </a:lnSpc>
            </a:pPr>
            <a:r>
              <a:rPr lang="en-GB" sz="2000" dirty="0">
                <a:latin typeface="Arial" panose="020B0604020202020204" pitchFamily="34" charset="0"/>
                <a:cs typeface="Arial" panose="020B0604020202020204" pitchFamily="34" charset="0"/>
              </a:rPr>
              <a:t>Mathematical Model</a:t>
            </a:r>
          </a:p>
          <a:p>
            <a:pPr hangingPunct="1">
              <a:lnSpc>
                <a:spcPct val="200000"/>
              </a:lnSpc>
            </a:pPr>
            <a:r>
              <a:rPr lang="en-GB" sz="2000" dirty="0">
                <a:latin typeface="Arial" panose="020B0604020202020204" pitchFamily="34" charset="0"/>
                <a:cs typeface="Arial" panose="020B0604020202020204" pitchFamily="34" charset="0"/>
              </a:rPr>
              <a:t>Results</a:t>
            </a:r>
          </a:p>
          <a:p>
            <a:pPr hangingPunct="1">
              <a:lnSpc>
                <a:spcPct val="200000"/>
              </a:lnSpc>
            </a:pPr>
            <a:r>
              <a:rPr lang="en-GB" sz="2000" dirty="0">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2992829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Mathematical Model – Model I</a:t>
            </a:r>
          </a:p>
        </p:txBody>
      </p:sp>
      <p:pic>
        <p:nvPicPr>
          <p:cNvPr id="4" name="Picture 3" descr="A math equations and symbols&#10;&#10;Description automatically generated with medium confidence">
            <a:extLst>
              <a:ext uri="{FF2B5EF4-FFF2-40B4-BE49-F238E27FC236}">
                <a16:creationId xmlns:a16="http://schemas.microsoft.com/office/drawing/2014/main" id="{C517A516-EF82-97D5-AB74-E0B27803D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270" y="1100443"/>
            <a:ext cx="4272854" cy="5181600"/>
          </a:xfrm>
          <a:prstGeom prst="rect">
            <a:avLst/>
          </a:prstGeom>
        </p:spPr>
      </p:pic>
      <p:pic>
        <p:nvPicPr>
          <p:cNvPr id="6" name="Picture 5" descr="A group of math symbols&#10;&#10;Description automatically generated">
            <a:extLst>
              <a:ext uri="{FF2B5EF4-FFF2-40B4-BE49-F238E27FC236}">
                <a16:creationId xmlns:a16="http://schemas.microsoft.com/office/drawing/2014/main" id="{BC188AB9-F472-78B1-5BAD-D2E20F665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598" y="1538259"/>
            <a:ext cx="4216400" cy="1370330"/>
          </a:xfrm>
          <a:prstGeom prst="rect">
            <a:avLst/>
          </a:prstGeom>
        </p:spPr>
      </p:pic>
      <p:pic>
        <p:nvPicPr>
          <p:cNvPr id="8" name="Picture 7" descr="A math equations and symbols&#10;&#10;Description automatically generated with medium confidence">
            <a:extLst>
              <a:ext uri="{FF2B5EF4-FFF2-40B4-BE49-F238E27FC236}">
                <a16:creationId xmlns:a16="http://schemas.microsoft.com/office/drawing/2014/main" id="{3FECA6AC-DAA0-311F-CD39-875AF33C72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33" y="3429000"/>
            <a:ext cx="4417694" cy="2170690"/>
          </a:xfrm>
          <a:prstGeom prst="rect">
            <a:avLst/>
          </a:prstGeom>
        </p:spPr>
      </p:pic>
      <p:sp>
        <p:nvSpPr>
          <p:cNvPr id="9" name="TextBox 8">
            <a:extLst>
              <a:ext uri="{FF2B5EF4-FFF2-40B4-BE49-F238E27FC236}">
                <a16:creationId xmlns:a16="http://schemas.microsoft.com/office/drawing/2014/main" id="{7954E438-F528-B6E4-5F70-8AAC97E1B61B}"/>
              </a:ext>
            </a:extLst>
          </p:cNvPr>
          <p:cNvSpPr txBox="1"/>
          <p:nvPr/>
        </p:nvSpPr>
        <p:spPr>
          <a:xfrm>
            <a:off x="2954495" y="6135478"/>
            <a:ext cx="13000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Allocation</a:t>
            </a:r>
          </a:p>
        </p:txBody>
      </p:sp>
      <p:sp>
        <p:nvSpPr>
          <p:cNvPr id="10" name="TextBox 9">
            <a:extLst>
              <a:ext uri="{FF2B5EF4-FFF2-40B4-BE49-F238E27FC236}">
                <a16:creationId xmlns:a16="http://schemas.microsoft.com/office/drawing/2014/main" id="{CB46F3C6-E810-C7EF-04D7-FB5EFCE49FA9}"/>
              </a:ext>
            </a:extLst>
          </p:cNvPr>
          <p:cNvSpPr txBox="1"/>
          <p:nvPr/>
        </p:nvSpPr>
        <p:spPr>
          <a:xfrm>
            <a:off x="655796" y="843593"/>
            <a:ext cx="25319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Constraints</a:t>
            </a:r>
          </a:p>
        </p:txBody>
      </p:sp>
      <p:sp>
        <p:nvSpPr>
          <p:cNvPr id="11" name="TextBox 10">
            <a:extLst>
              <a:ext uri="{FF2B5EF4-FFF2-40B4-BE49-F238E27FC236}">
                <a16:creationId xmlns:a16="http://schemas.microsoft.com/office/drawing/2014/main" id="{ECD5DEEE-A454-A4DF-1337-137EF4569E3A}"/>
              </a:ext>
            </a:extLst>
          </p:cNvPr>
          <p:cNvSpPr txBox="1"/>
          <p:nvPr/>
        </p:nvSpPr>
        <p:spPr>
          <a:xfrm>
            <a:off x="7764178" y="2841637"/>
            <a:ext cx="13000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Continuity</a:t>
            </a:r>
          </a:p>
        </p:txBody>
      </p:sp>
      <p:sp>
        <p:nvSpPr>
          <p:cNvPr id="12" name="TextBox 11">
            <a:extLst>
              <a:ext uri="{FF2B5EF4-FFF2-40B4-BE49-F238E27FC236}">
                <a16:creationId xmlns:a16="http://schemas.microsoft.com/office/drawing/2014/main" id="{A8641991-2899-C495-E046-CE6E72F2229C}"/>
              </a:ext>
            </a:extLst>
          </p:cNvPr>
          <p:cNvSpPr txBox="1"/>
          <p:nvPr/>
        </p:nvSpPr>
        <p:spPr>
          <a:xfrm>
            <a:off x="6299201" y="5633058"/>
            <a:ext cx="48313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CV Couriers’ Activities &amp; Vehicle Turnover</a:t>
            </a:r>
          </a:p>
        </p:txBody>
      </p:sp>
      <p:cxnSp>
        <p:nvCxnSpPr>
          <p:cNvPr id="13" name="Straight Connector 12">
            <a:extLst>
              <a:ext uri="{FF2B5EF4-FFF2-40B4-BE49-F238E27FC236}">
                <a16:creationId xmlns:a16="http://schemas.microsoft.com/office/drawing/2014/main" id="{7D3AAC38-CACE-2AB2-483C-7DF0573E96B1}"/>
              </a:ext>
            </a:extLst>
          </p:cNvPr>
          <p:cNvCxnSpPr/>
          <p:nvPr/>
        </p:nvCxnSpPr>
        <p:spPr>
          <a:xfrm>
            <a:off x="5111646" y="3210967"/>
            <a:ext cx="149902" cy="0"/>
          </a:xfrm>
          <a:prstGeom prst="line">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E4607BDF-BFF1-03FE-F4FC-5321C9452BAD}"/>
              </a:ext>
            </a:extLst>
          </p:cNvPr>
          <p:cNvCxnSpPr/>
          <p:nvPr/>
        </p:nvCxnSpPr>
        <p:spPr>
          <a:xfrm>
            <a:off x="5114146" y="3153507"/>
            <a:ext cx="149902" cy="0"/>
          </a:xfrm>
          <a:prstGeom prst="line">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48FA0394-D2F3-E769-356F-E85A8A546798}"/>
              </a:ext>
            </a:extLst>
          </p:cNvPr>
          <p:cNvSpPr txBox="1"/>
          <p:nvPr/>
        </p:nvSpPr>
        <p:spPr>
          <a:xfrm>
            <a:off x="11635935" y="6318656"/>
            <a:ext cx="63685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13</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744720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Mathematical Model – Model II</a:t>
            </a:r>
          </a:p>
        </p:txBody>
      </p:sp>
      <p:sp>
        <p:nvSpPr>
          <p:cNvPr id="3" name="Left Brace 2">
            <a:extLst>
              <a:ext uri="{FF2B5EF4-FFF2-40B4-BE49-F238E27FC236}">
                <a16:creationId xmlns:a16="http://schemas.microsoft.com/office/drawing/2014/main" id="{AD4BBA12-9862-84CE-CCEE-E7755934BC37}"/>
              </a:ext>
            </a:extLst>
          </p:cNvPr>
          <p:cNvSpPr/>
          <p:nvPr/>
        </p:nvSpPr>
        <p:spPr>
          <a:xfrm>
            <a:off x="1704659" y="2167536"/>
            <a:ext cx="446010" cy="2548327"/>
          </a:xfrm>
          <a:prstGeom prst="leftBrac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 name="TextBox 3">
            <a:extLst>
              <a:ext uri="{FF2B5EF4-FFF2-40B4-BE49-F238E27FC236}">
                <a16:creationId xmlns:a16="http://schemas.microsoft.com/office/drawing/2014/main" id="{AD1D8CD6-3954-C306-3F15-44D89E4FC7A3}"/>
              </a:ext>
            </a:extLst>
          </p:cNvPr>
          <p:cNvSpPr txBox="1"/>
          <p:nvPr/>
        </p:nvSpPr>
        <p:spPr>
          <a:xfrm>
            <a:off x="2373674" y="1983532"/>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Parking Facility Construction</a:t>
            </a:r>
          </a:p>
        </p:txBody>
      </p:sp>
      <p:sp>
        <p:nvSpPr>
          <p:cNvPr id="5" name="TextBox 4">
            <a:extLst>
              <a:ext uri="{FF2B5EF4-FFF2-40B4-BE49-F238E27FC236}">
                <a16:creationId xmlns:a16="http://schemas.microsoft.com/office/drawing/2014/main" id="{FC2E527C-34A3-1B69-DFA1-EE41F4F4816F}"/>
              </a:ext>
            </a:extLst>
          </p:cNvPr>
          <p:cNvSpPr txBox="1"/>
          <p:nvPr/>
        </p:nvSpPr>
        <p:spPr>
          <a:xfrm>
            <a:off x="2373675" y="2805152"/>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Vehicle Depreciation</a:t>
            </a:r>
          </a:p>
        </p:txBody>
      </p:sp>
      <p:sp>
        <p:nvSpPr>
          <p:cNvPr id="6" name="TextBox 5">
            <a:extLst>
              <a:ext uri="{FF2B5EF4-FFF2-40B4-BE49-F238E27FC236}">
                <a16:creationId xmlns:a16="http://schemas.microsoft.com/office/drawing/2014/main" id="{3F1F9935-795A-4897-C7C3-DF65A5203AAE}"/>
              </a:ext>
            </a:extLst>
          </p:cNvPr>
          <p:cNvSpPr txBox="1"/>
          <p:nvPr/>
        </p:nvSpPr>
        <p:spPr>
          <a:xfrm>
            <a:off x="2373673" y="3694148"/>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Non-Productive Legs</a:t>
            </a:r>
          </a:p>
        </p:txBody>
      </p:sp>
      <p:sp>
        <p:nvSpPr>
          <p:cNvPr id="7" name="TextBox 6">
            <a:extLst>
              <a:ext uri="{FF2B5EF4-FFF2-40B4-BE49-F238E27FC236}">
                <a16:creationId xmlns:a16="http://schemas.microsoft.com/office/drawing/2014/main" id="{1C4AF820-4A58-A211-3315-E7BB077951DD}"/>
              </a:ext>
            </a:extLst>
          </p:cNvPr>
          <p:cNvSpPr txBox="1"/>
          <p:nvPr/>
        </p:nvSpPr>
        <p:spPr>
          <a:xfrm>
            <a:off x="2373674" y="4515768"/>
            <a:ext cx="3039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Allowance</a:t>
            </a:r>
          </a:p>
        </p:txBody>
      </p:sp>
      <p:sp>
        <p:nvSpPr>
          <p:cNvPr id="8" name="TextBox 7">
            <a:extLst>
              <a:ext uri="{FF2B5EF4-FFF2-40B4-BE49-F238E27FC236}">
                <a16:creationId xmlns:a16="http://schemas.microsoft.com/office/drawing/2014/main" id="{29F1AB7C-7CBC-8BE2-B284-082E048C98C2}"/>
              </a:ext>
            </a:extLst>
          </p:cNvPr>
          <p:cNvSpPr txBox="1"/>
          <p:nvPr/>
        </p:nvSpPr>
        <p:spPr>
          <a:xfrm>
            <a:off x="1095059" y="3257034"/>
            <a:ext cx="6096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min</a:t>
            </a:r>
          </a:p>
        </p:txBody>
      </p:sp>
      <p:pic>
        <p:nvPicPr>
          <p:cNvPr id="9" name="Picture 8" descr="A black symbols on a white background&#10;&#10;Description automatically generated">
            <a:extLst>
              <a:ext uri="{FF2B5EF4-FFF2-40B4-BE49-F238E27FC236}">
                <a16:creationId xmlns:a16="http://schemas.microsoft.com/office/drawing/2014/main" id="{B21DD38C-998A-5A76-D5D0-E744DE684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257" y="1780200"/>
            <a:ext cx="2021957" cy="825632"/>
          </a:xfrm>
          <a:prstGeom prst="rect">
            <a:avLst/>
          </a:prstGeom>
        </p:spPr>
      </p:pic>
      <p:pic>
        <p:nvPicPr>
          <p:cNvPr id="10" name="Picture 9" descr="A black and white text&#10;&#10;Description automatically generated with medium confidence">
            <a:extLst>
              <a:ext uri="{FF2B5EF4-FFF2-40B4-BE49-F238E27FC236}">
                <a16:creationId xmlns:a16="http://schemas.microsoft.com/office/drawing/2014/main" id="{C985284A-4E4A-E422-A0F5-DBF226FE4B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2257" y="2667169"/>
            <a:ext cx="1752599" cy="825632"/>
          </a:xfrm>
          <a:prstGeom prst="rect">
            <a:avLst/>
          </a:prstGeom>
        </p:spPr>
      </p:pic>
      <p:pic>
        <p:nvPicPr>
          <p:cNvPr id="13" name="Picture 12" descr="A close-up of a question mark and a few black text&#10;&#10;Description automatically generated">
            <a:extLst>
              <a:ext uri="{FF2B5EF4-FFF2-40B4-BE49-F238E27FC236}">
                <a16:creationId xmlns:a16="http://schemas.microsoft.com/office/drawing/2014/main" id="{12E39220-EDDA-F063-27F9-36AB90829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0270" y="3564938"/>
            <a:ext cx="4556643" cy="68723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E5DB9674-E9F5-518E-AD77-AC4195597C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0270" y="4420083"/>
            <a:ext cx="4658040" cy="763358"/>
          </a:xfrm>
          <a:prstGeom prst="rect">
            <a:avLst/>
          </a:prstGeom>
        </p:spPr>
      </p:pic>
      <p:sp>
        <p:nvSpPr>
          <p:cNvPr id="16" name="TextBox 15">
            <a:extLst>
              <a:ext uri="{FF2B5EF4-FFF2-40B4-BE49-F238E27FC236}">
                <a16:creationId xmlns:a16="http://schemas.microsoft.com/office/drawing/2014/main" id="{927B2414-B7EC-2FDC-1491-218505181FC9}"/>
              </a:ext>
            </a:extLst>
          </p:cNvPr>
          <p:cNvSpPr txBox="1"/>
          <p:nvPr/>
        </p:nvSpPr>
        <p:spPr>
          <a:xfrm>
            <a:off x="661712" y="1044232"/>
            <a:ext cx="25319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Objective</a:t>
            </a:r>
          </a:p>
        </p:txBody>
      </p:sp>
      <p:sp>
        <p:nvSpPr>
          <p:cNvPr id="11" name="TextBox 10">
            <a:extLst>
              <a:ext uri="{FF2B5EF4-FFF2-40B4-BE49-F238E27FC236}">
                <a16:creationId xmlns:a16="http://schemas.microsoft.com/office/drawing/2014/main" id="{02963800-1666-E4B3-DCE0-B715B194A877}"/>
              </a:ext>
            </a:extLst>
          </p:cNvPr>
          <p:cNvSpPr txBox="1"/>
          <p:nvPr/>
        </p:nvSpPr>
        <p:spPr>
          <a:xfrm>
            <a:off x="11635935" y="6318656"/>
            <a:ext cx="47160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14</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3652862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Mathematical Model – Model II</a:t>
            </a:r>
          </a:p>
        </p:txBody>
      </p:sp>
      <p:sp>
        <p:nvSpPr>
          <p:cNvPr id="11" name="TextBox 20">
            <a:extLst>
              <a:ext uri="{FF2B5EF4-FFF2-40B4-BE49-F238E27FC236}">
                <a16:creationId xmlns:a16="http://schemas.microsoft.com/office/drawing/2014/main" id="{660E3976-2F6A-8A19-8A7E-DE9E46138537}"/>
              </a:ext>
            </a:extLst>
          </p:cNvPr>
          <p:cNvSpPr txBox="1"/>
          <p:nvPr/>
        </p:nvSpPr>
        <p:spPr>
          <a:xfrm>
            <a:off x="708464" y="942898"/>
            <a:ext cx="25319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Constraints</a:t>
            </a:r>
          </a:p>
        </p:txBody>
      </p:sp>
      <p:pic>
        <p:nvPicPr>
          <p:cNvPr id="14" name="Picture 13" descr="A white background with black text&#10;&#10;Description automatically generated">
            <a:extLst>
              <a:ext uri="{FF2B5EF4-FFF2-40B4-BE49-F238E27FC236}">
                <a16:creationId xmlns:a16="http://schemas.microsoft.com/office/drawing/2014/main" id="{B0A06AAC-2336-D26F-3D86-DBB81F564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699" y="1411533"/>
            <a:ext cx="4914887" cy="2730362"/>
          </a:xfrm>
          <a:prstGeom prst="rect">
            <a:avLst/>
          </a:prstGeom>
        </p:spPr>
      </p:pic>
      <p:pic>
        <p:nvPicPr>
          <p:cNvPr id="17" name="Picture 16" descr="A group of math equations&#10;&#10;Description automatically generated">
            <a:extLst>
              <a:ext uri="{FF2B5EF4-FFF2-40B4-BE49-F238E27FC236}">
                <a16:creationId xmlns:a16="http://schemas.microsoft.com/office/drawing/2014/main" id="{B44226B6-6D1A-B77C-3346-BC476CA058DE}"/>
              </a:ext>
            </a:extLst>
          </p:cNvPr>
          <p:cNvPicPr>
            <a:picLocks noChangeAspect="1"/>
          </p:cNvPicPr>
          <p:nvPr/>
        </p:nvPicPr>
        <p:blipFill rotWithShape="1">
          <a:blip r:embed="rId4">
            <a:extLst>
              <a:ext uri="{28A0092B-C50C-407E-A947-70E740481C1C}">
                <a14:useLocalDpi xmlns:a14="http://schemas.microsoft.com/office/drawing/2010/main" val="0"/>
              </a:ext>
            </a:extLst>
          </a:blip>
          <a:srcRect t="3786" b="53633"/>
          <a:stretch/>
        </p:blipFill>
        <p:spPr>
          <a:xfrm>
            <a:off x="6857987" y="1079526"/>
            <a:ext cx="4492094" cy="1813074"/>
          </a:xfrm>
          <a:prstGeom prst="rect">
            <a:avLst/>
          </a:prstGeom>
        </p:spPr>
      </p:pic>
      <p:sp>
        <p:nvSpPr>
          <p:cNvPr id="20" name="TextBox 19">
            <a:extLst>
              <a:ext uri="{FF2B5EF4-FFF2-40B4-BE49-F238E27FC236}">
                <a16:creationId xmlns:a16="http://schemas.microsoft.com/office/drawing/2014/main" id="{FB864A9B-9472-41F8-3DD9-8F03B56725FE}"/>
              </a:ext>
            </a:extLst>
          </p:cNvPr>
          <p:cNvSpPr txBox="1"/>
          <p:nvPr/>
        </p:nvSpPr>
        <p:spPr>
          <a:xfrm>
            <a:off x="708464" y="2480485"/>
            <a:ext cx="13000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Allocation</a:t>
            </a:r>
          </a:p>
        </p:txBody>
      </p:sp>
      <p:sp>
        <p:nvSpPr>
          <p:cNvPr id="21" name="TextBox 11">
            <a:extLst>
              <a:ext uri="{FF2B5EF4-FFF2-40B4-BE49-F238E27FC236}">
                <a16:creationId xmlns:a16="http://schemas.microsoft.com/office/drawing/2014/main" id="{A8641991-2899-C495-E046-CE6E72F2229C}"/>
              </a:ext>
            </a:extLst>
          </p:cNvPr>
          <p:cNvSpPr txBox="1"/>
          <p:nvPr/>
        </p:nvSpPr>
        <p:spPr>
          <a:xfrm>
            <a:off x="332068" y="4887682"/>
            <a:ext cx="29083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CV Couriers’ Activities </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&amp; Vehicle Turnover</a:t>
            </a:r>
          </a:p>
        </p:txBody>
      </p:sp>
      <p:cxnSp>
        <p:nvCxnSpPr>
          <p:cNvPr id="5" name="Straight Arrow Connector 4">
            <a:extLst>
              <a:ext uri="{FF2B5EF4-FFF2-40B4-BE49-F238E27FC236}">
                <a16:creationId xmlns:a16="http://schemas.microsoft.com/office/drawing/2014/main" id="{CD8B4492-C99D-9677-BBB5-1CAD3509F189}"/>
              </a:ext>
            </a:extLst>
          </p:cNvPr>
          <p:cNvCxnSpPr/>
          <p:nvPr/>
        </p:nvCxnSpPr>
        <p:spPr>
          <a:xfrm flipH="1">
            <a:off x="2158584" y="1411533"/>
            <a:ext cx="179882" cy="147444"/>
          </a:xfrm>
          <a:prstGeom prst="straightConnector1">
            <a:avLst/>
          </a:prstGeom>
          <a:noFill/>
          <a:ln w="12700" cap="flat">
            <a:solidFill>
              <a:srgbClr val="FF0000"/>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6ED91CC9-A03D-62CE-0735-D4BC67FDE26A}"/>
              </a:ext>
            </a:extLst>
          </p:cNvPr>
          <p:cNvCxnSpPr/>
          <p:nvPr/>
        </p:nvCxnSpPr>
        <p:spPr>
          <a:xfrm flipH="1">
            <a:off x="2835634" y="1384053"/>
            <a:ext cx="179882" cy="147444"/>
          </a:xfrm>
          <a:prstGeom prst="straightConnector1">
            <a:avLst/>
          </a:prstGeom>
          <a:noFill/>
          <a:ln w="12700" cap="flat">
            <a:solidFill>
              <a:srgbClr val="FF0000"/>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31E030EC-30E6-073D-4F24-2CC9D140DD13}"/>
              </a:ext>
            </a:extLst>
          </p:cNvPr>
          <p:cNvCxnSpPr/>
          <p:nvPr/>
        </p:nvCxnSpPr>
        <p:spPr>
          <a:xfrm>
            <a:off x="2008469" y="2510465"/>
            <a:ext cx="2398639" cy="0"/>
          </a:xfrm>
          <a:prstGeom prst="line">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pic>
        <p:nvPicPr>
          <p:cNvPr id="9" name="Picture 8" descr="A group of math equations&#10;&#10;Description automatically generated">
            <a:extLst>
              <a:ext uri="{FF2B5EF4-FFF2-40B4-BE49-F238E27FC236}">
                <a16:creationId xmlns:a16="http://schemas.microsoft.com/office/drawing/2014/main" id="{0DC52BAA-0DA3-A44F-DCD1-BD5114EB7FA2}"/>
              </a:ext>
            </a:extLst>
          </p:cNvPr>
          <p:cNvPicPr>
            <a:picLocks noChangeAspect="1"/>
          </p:cNvPicPr>
          <p:nvPr/>
        </p:nvPicPr>
        <p:blipFill rotWithShape="1">
          <a:blip r:embed="rId4">
            <a:extLst>
              <a:ext uri="{28A0092B-C50C-407E-A947-70E740481C1C}">
                <a14:useLocalDpi xmlns:a14="http://schemas.microsoft.com/office/drawing/2010/main" val="0"/>
              </a:ext>
            </a:extLst>
          </a:blip>
          <a:srcRect l="211" t="56649" r="-211" b="2140"/>
          <a:stretch/>
        </p:blipFill>
        <p:spPr>
          <a:xfrm>
            <a:off x="6705586" y="2876546"/>
            <a:ext cx="4492094" cy="1754739"/>
          </a:xfrm>
          <a:prstGeom prst="rect">
            <a:avLst/>
          </a:prstGeom>
        </p:spPr>
      </p:pic>
      <p:pic>
        <p:nvPicPr>
          <p:cNvPr id="19" name="Picture 18" descr="A black and white math symbols&#10;&#10;Description automatically generated with medium confidence">
            <a:extLst>
              <a:ext uri="{FF2B5EF4-FFF2-40B4-BE49-F238E27FC236}">
                <a16:creationId xmlns:a16="http://schemas.microsoft.com/office/drawing/2014/main" id="{7BFA42E4-B025-C396-75B0-5BB98BEC1D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0700" y="4525290"/>
            <a:ext cx="4254500" cy="2017441"/>
          </a:xfrm>
          <a:prstGeom prst="rect">
            <a:avLst/>
          </a:prstGeom>
        </p:spPr>
      </p:pic>
      <p:sp>
        <p:nvSpPr>
          <p:cNvPr id="3" name="TextBox 2">
            <a:extLst>
              <a:ext uri="{FF2B5EF4-FFF2-40B4-BE49-F238E27FC236}">
                <a16:creationId xmlns:a16="http://schemas.microsoft.com/office/drawing/2014/main" id="{2FAB28E2-762B-7724-9FB1-BBDD4EBEAF0A}"/>
              </a:ext>
            </a:extLst>
          </p:cNvPr>
          <p:cNvSpPr txBox="1"/>
          <p:nvPr/>
        </p:nvSpPr>
        <p:spPr>
          <a:xfrm>
            <a:off x="11635935" y="6318656"/>
            <a:ext cx="47160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15</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2414323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Instances</a:t>
            </a:r>
            <a:br>
              <a:rPr lang="en-US" dirty="0"/>
            </a:br>
            <a:endParaRPr lang="en-US" dirty="0"/>
          </a:p>
        </p:txBody>
      </p:sp>
      <p:sp>
        <p:nvSpPr>
          <p:cNvPr id="5" name="TextBox 4">
            <a:extLst>
              <a:ext uri="{FF2B5EF4-FFF2-40B4-BE49-F238E27FC236}">
                <a16:creationId xmlns:a16="http://schemas.microsoft.com/office/drawing/2014/main" id="{7C52DF0F-B7F4-4EAC-AFE7-D21F072A41C6}"/>
              </a:ext>
            </a:extLst>
          </p:cNvPr>
          <p:cNvSpPr txBox="1"/>
          <p:nvPr/>
        </p:nvSpPr>
        <p:spPr>
          <a:xfrm>
            <a:off x="708464" y="961180"/>
            <a:ext cx="385267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Input</a:t>
            </a:r>
          </a:p>
        </p:txBody>
      </p:sp>
      <p:sp>
        <p:nvSpPr>
          <p:cNvPr id="4" name="TextBox 3">
            <a:extLst>
              <a:ext uri="{FF2B5EF4-FFF2-40B4-BE49-F238E27FC236}">
                <a16:creationId xmlns:a16="http://schemas.microsoft.com/office/drawing/2014/main" id="{6CD354A4-AD23-B985-1585-85980E9A2500}"/>
              </a:ext>
            </a:extLst>
          </p:cNvPr>
          <p:cNvSpPr txBox="1"/>
          <p:nvPr/>
        </p:nvSpPr>
        <p:spPr>
          <a:xfrm>
            <a:off x="708464" y="2048132"/>
            <a:ext cx="16383000"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Arial"/>
                <a:ea typeface="Arial"/>
                <a:cs typeface="Arial"/>
                <a:sym typeface="Arial"/>
              </a:rPr>
              <a:t>6x6 network (36 zones): Representing smaller urban areas (e.g., Delft, Netherlands) or compact business districts;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Arial"/>
                <a:ea typeface="Arial"/>
                <a:cs typeface="Arial"/>
                <a:sym typeface="Arial"/>
              </a:rPr>
              <a:t>9x9 network (81 zones): Representing medium-sized cities or expanded central business areas;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Arial"/>
                <a:ea typeface="Arial"/>
                <a:cs typeface="Arial"/>
                <a:sym typeface="Arial"/>
              </a:rPr>
              <a:t>12x12 network (144 zones): Representing large cities (e.g., Den Haag, Netherlands) or extensive business areas of major metropolitan cities.</a:t>
            </a:r>
          </a:p>
        </p:txBody>
      </p:sp>
      <p:pic>
        <p:nvPicPr>
          <p:cNvPr id="7" name="Picture 6" descr="A diagram of a hexagon&#10;&#10;Description automatically generated">
            <a:extLst>
              <a:ext uri="{FF2B5EF4-FFF2-40B4-BE49-F238E27FC236}">
                <a16:creationId xmlns:a16="http://schemas.microsoft.com/office/drawing/2014/main" id="{BA108085-1744-6980-A039-C13997F0F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4" y="3429000"/>
            <a:ext cx="7772400" cy="2184400"/>
          </a:xfrm>
          <a:prstGeom prst="rect">
            <a:avLst/>
          </a:prstGeom>
        </p:spPr>
      </p:pic>
      <p:sp>
        <p:nvSpPr>
          <p:cNvPr id="9" name="TextBox 8">
            <a:extLst>
              <a:ext uri="{FF2B5EF4-FFF2-40B4-BE49-F238E27FC236}">
                <a16:creationId xmlns:a16="http://schemas.microsoft.com/office/drawing/2014/main" id="{F53609E4-7342-FC45-563F-471F8D41D300}"/>
              </a:ext>
            </a:extLst>
          </p:cNvPr>
          <p:cNvSpPr txBox="1"/>
          <p:nvPr/>
        </p:nvSpPr>
        <p:spPr>
          <a:xfrm>
            <a:off x="708464" y="1678802"/>
            <a:ext cx="38526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Network</a:t>
            </a:r>
            <a:r>
              <a:rPr kumimoji="0" lang="en-US" sz="1800" b="0" i="0" u="none" strike="noStrike" cap="none" spc="0" normalizeH="0" baseline="0" dirty="0">
                <a:ln>
                  <a:noFill/>
                </a:ln>
                <a:solidFill>
                  <a:srgbClr val="000000"/>
                </a:solidFill>
                <a:effectLst/>
                <a:uFillTx/>
                <a:latin typeface="Arial"/>
                <a:ea typeface="Arial"/>
                <a:cs typeface="Arial"/>
                <a:sym typeface="Arial"/>
              </a:rPr>
              <a:t> – h3 (res 8, </a:t>
            </a:r>
            <a:r>
              <a:rPr lang="en-GB" b="0" i="0" dirty="0">
                <a:effectLst/>
                <a:latin typeface="Arial" panose="020B0604020202020204" pitchFamily="34" charset="0"/>
              </a:rPr>
              <a:t>0.737 km</a:t>
            </a:r>
            <a:r>
              <a:rPr lang="en-GB" b="0" i="0" baseline="30000" dirty="0">
                <a:effectLst/>
                <a:latin typeface="Arial" panose="020B0604020202020204" pitchFamily="34" charset="0"/>
              </a:rPr>
              <a:t>2</a:t>
            </a:r>
            <a:r>
              <a:rPr kumimoji="0" lang="en-US" sz="1800" b="0" i="0" u="none" strike="noStrike" cap="none" spc="0" normalizeH="0" baseline="0" dirty="0">
                <a:ln>
                  <a:noFill/>
                </a:ln>
                <a:solidFill>
                  <a:srgbClr val="000000"/>
                </a:solidFill>
                <a:effectLst/>
                <a:uFillTx/>
                <a:latin typeface="Arial"/>
                <a:ea typeface="Arial"/>
                <a:cs typeface="Arial"/>
                <a:sym typeface="Arial"/>
              </a:rPr>
              <a:t>)</a:t>
            </a:r>
          </a:p>
        </p:txBody>
      </p:sp>
      <p:sp>
        <p:nvSpPr>
          <p:cNvPr id="12" name="TextBox 11">
            <a:extLst>
              <a:ext uri="{FF2B5EF4-FFF2-40B4-BE49-F238E27FC236}">
                <a16:creationId xmlns:a16="http://schemas.microsoft.com/office/drawing/2014/main" id="{10D165F4-0845-D432-9394-6C8EC5F16B38}"/>
              </a:ext>
            </a:extLst>
          </p:cNvPr>
          <p:cNvSpPr txBox="1"/>
          <p:nvPr/>
        </p:nvSpPr>
        <p:spPr>
          <a:xfrm>
            <a:off x="800100" y="3072370"/>
            <a:ext cx="27178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Accessibility Level</a:t>
            </a:r>
          </a:p>
        </p:txBody>
      </p:sp>
      <p:sp>
        <p:nvSpPr>
          <p:cNvPr id="3" name="TextBox 2">
            <a:extLst>
              <a:ext uri="{FF2B5EF4-FFF2-40B4-BE49-F238E27FC236}">
                <a16:creationId xmlns:a16="http://schemas.microsoft.com/office/drawing/2014/main" id="{D4205BA9-AEDB-8C68-5BAD-9C9729EC41CE}"/>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299765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Instances</a:t>
            </a:r>
            <a:br>
              <a:rPr lang="en-US" dirty="0"/>
            </a:br>
            <a:endParaRPr lang="en-US" dirty="0"/>
          </a:p>
        </p:txBody>
      </p:sp>
      <p:sp>
        <p:nvSpPr>
          <p:cNvPr id="5" name="TextBox 4">
            <a:extLst>
              <a:ext uri="{FF2B5EF4-FFF2-40B4-BE49-F238E27FC236}">
                <a16:creationId xmlns:a16="http://schemas.microsoft.com/office/drawing/2014/main" id="{7C52DF0F-B7F4-4EAC-AFE7-D21F072A41C6}"/>
              </a:ext>
            </a:extLst>
          </p:cNvPr>
          <p:cNvSpPr txBox="1"/>
          <p:nvPr/>
        </p:nvSpPr>
        <p:spPr>
          <a:xfrm>
            <a:off x="708464" y="961180"/>
            <a:ext cx="385267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Input - Parameters</a:t>
            </a:r>
          </a:p>
        </p:txBody>
      </p:sp>
      <p:sp>
        <p:nvSpPr>
          <p:cNvPr id="8" name="TextBox 7">
            <a:extLst>
              <a:ext uri="{FF2B5EF4-FFF2-40B4-BE49-F238E27FC236}">
                <a16:creationId xmlns:a16="http://schemas.microsoft.com/office/drawing/2014/main" id="{6A317CDF-2792-58F8-8389-C7027F1B1EA3}"/>
              </a:ext>
            </a:extLst>
          </p:cNvPr>
          <p:cNvSpPr txBox="1"/>
          <p:nvPr/>
        </p:nvSpPr>
        <p:spPr>
          <a:xfrm>
            <a:off x="708464" y="1568238"/>
            <a:ext cx="8880036"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Arial"/>
                <a:ea typeface="Arial"/>
                <a:cs typeface="Arial"/>
                <a:sym typeface="Arial"/>
              </a:rPr>
              <a:t>Operation Time: 08:30 AM - 22:00 PM (1.5-h intervals)  T = {0, 1, 2, 3, ..., 7, 8, 9}</a:t>
            </a:r>
          </a:p>
          <a:p>
            <a:pPr lvl="3" indent="0"/>
            <a:r>
              <a:rPr kumimoji="0" lang="en-US" b="0" i="0" u="none" strike="noStrike" cap="none" spc="0" normalizeH="0" baseline="0" dirty="0">
                <a:ln>
                  <a:noFill/>
                </a:ln>
                <a:solidFill>
                  <a:srgbClr val="000000"/>
                </a:solidFill>
                <a:effectLst/>
                <a:uFillTx/>
                <a:latin typeface="Arial"/>
                <a:ea typeface="Arial"/>
                <a:cs typeface="Arial"/>
                <a:sym typeface="Arial"/>
              </a:rPr>
              <a:t>	Lunch peak period [1, 2]: Hours from 11:00 AM to 14:00 PM;</a:t>
            </a:r>
          </a:p>
          <a:p>
            <a:pPr lvl="3" indent="0"/>
            <a:r>
              <a:rPr kumimoji="0" lang="en-US" b="0" i="0" u="none" strike="noStrike" cap="none" spc="0" normalizeH="0" baseline="0" dirty="0">
                <a:ln>
                  <a:noFill/>
                </a:ln>
                <a:solidFill>
                  <a:srgbClr val="000000"/>
                </a:solidFill>
                <a:effectLst/>
                <a:uFillTx/>
                <a:latin typeface="Arial"/>
                <a:ea typeface="Arial"/>
                <a:cs typeface="Arial"/>
                <a:sym typeface="Arial"/>
              </a:rPr>
              <a:t>	Normal period [3, 4]: Hours from 14:00 PM to 17:00 PM;</a:t>
            </a:r>
          </a:p>
          <a:p>
            <a:pPr lvl="3" indent="0"/>
            <a:r>
              <a:rPr kumimoji="0" lang="en-US" b="0" i="0" u="none" strike="noStrike" cap="none" spc="0" normalizeH="0" baseline="0" dirty="0">
                <a:ln>
                  <a:noFill/>
                </a:ln>
                <a:solidFill>
                  <a:srgbClr val="000000"/>
                </a:solidFill>
                <a:effectLst/>
                <a:uFillTx/>
                <a:latin typeface="Arial"/>
                <a:ea typeface="Arial"/>
                <a:cs typeface="Arial"/>
                <a:sym typeface="Arial"/>
              </a:rPr>
              <a:t>	Dinner peak period [5, 6]: Hours from 17:00 PM to 20:00 PM.</a:t>
            </a:r>
          </a:p>
          <a:p>
            <a:pPr lvl="3" indent="0"/>
            <a:endParaRPr lang="en-GB" b="0" i="0" dirty="0">
              <a:effectLst/>
              <a:latin typeface="Courier New" panose="02070309020205020404" pitchFamily="49" charset="0"/>
            </a:endParaRPr>
          </a:p>
          <a:p>
            <a:pPr lvl="3" indent="0"/>
            <a:r>
              <a:rPr lang="en-GB" b="0" i="0" dirty="0">
                <a:effectLst/>
                <a:latin typeface="Courier New" panose="02070309020205020404" pitchFamily="49" charset="0"/>
              </a:rPr>
              <a:t>• </a:t>
            </a:r>
            <a:r>
              <a:rPr lang="en-GB" b="0" i="0" dirty="0">
                <a:effectLst/>
                <a:latin typeface="Arial" panose="020B0604020202020204" pitchFamily="34" charset="0"/>
              </a:rPr>
              <a:t>Peak hours (lunch and dinner): 0.3 couriers/km2;</a:t>
            </a:r>
            <a:br>
              <a:rPr lang="en-GB" dirty="0"/>
            </a:br>
            <a:r>
              <a:rPr lang="en-GB" b="0" i="0" dirty="0">
                <a:effectLst/>
                <a:latin typeface="Courier New" panose="02070309020205020404" pitchFamily="49" charset="0"/>
              </a:rPr>
              <a:t>• </a:t>
            </a:r>
            <a:r>
              <a:rPr lang="en-GB" b="0" i="0" dirty="0">
                <a:effectLst/>
                <a:latin typeface="Arial" panose="020B0604020202020204" pitchFamily="34" charset="0"/>
              </a:rPr>
              <a:t>Normal period: 0.075 couriers/km2.</a:t>
            </a:r>
            <a:endParaRPr kumimoji="0" lang="en-US" b="0" i="0" u="none" strike="noStrike" cap="none" spc="0" normalizeH="0" baseline="0" dirty="0">
              <a:ln>
                <a:noFill/>
              </a:ln>
              <a:solidFill>
                <a:srgbClr val="000000"/>
              </a:solidFill>
              <a:effectLst/>
              <a:uFillTx/>
              <a:latin typeface="Arial"/>
              <a:ea typeface="Arial"/>
              <a:cs typeface="Arial"/>
              <a:sym typeface="Arial"/>
            </a:endParaRPr>
          </a:p>
        </p:txBody>
      </p:sp>
      <p:pic>
        <p:nvPicPr>
          <p:cNvPr id="10" name="Picture 9" descr="A graph with blue lines&#10;&#10;Description automatically generated">
            <a:extLst>
              <a:ext uri="{FF2B5EF4-FFF2-40B4-BE49-F238E27FC236}">
                <a16:creationId xmlns:a16="http://schemas.microsoft.com/office/drawing/2014/main" id="{F1BA4BE3-36CC-010C-1BEA-A5AEDD52B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744956"/>
            <a:ext cx="4229100" cy="2292885"/>
          </a:xfrm>
          <a:prstGeom prst="rect">
            <a:avLst/>
          </a:prstGeom>
        </p:spPr>
      </p:pic>
      <p:sp>
        <p:nvSpPr>
          <p:cNvPr id="11" name="TextBox 10">
            <a:extLst>
              <a:ext uri="{FF2B5EF4-FFF2-40B4-BE49-F238E27FC236}">
                <a16:creationId xmlns:a16="http://schemas.microsoft.com/office/drawing/2014/main" id="{8898B6AC-89FA-E2D9-44E1-808A349D474F}"/>
              </a:ext>
            </a:extLst>
          </p:cNvPr>
          <p:cNvSpPr txBox="1"/>
          <p:nvPr/>
        </p:nvSpPr>
        <p:spPr>
          <a:xfrm>
            <a:off x="6238439" y="3869799"/>
            <a:ext cx="5219698"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Couriers’ shift lengths: Normal Distribution </a:t>
            </a:r>
          </a:p>
          <a:p>
            <a:pPr lvl="1" indent="0"/>
            <a:r>
              <a:rPr kumimoji="0" lang="en-US" b="0" i="0" u="none" strike="noStrike" cap="none" spc="0" normalizeH="0" baseline="0" dirty="0">
                <a:ln>
                  <a:noFill/>
                </a:ln>
                <a:solidFill>
                  <a:srgbClr val="000000"/>
                </a:solidFill>
                <a:effectLst/>
                <a:uFillTx/>
                <a:latin typeface="Arial"/>
                <a:ea typeface="Arial"/>
                <a:cs typeface="Arial"/>
                <a:sym typeface="Arial"/>
              </a:rPr>
              <a:t>	Mean of 2 time units (3 hours);</a:t>
            </a:r>
          </a:p>
          <a:p>
            <a:pPr lvl="1" indent="0"/>
            <a:r>
              <a:rPr lang="en-US" dirty="0"/>
              <a:t>	S</a:t>
            </a:r>
            <a:r>
              <a:rPr kumimoji="0" lang="en-US" b="0" i="0" u="none" strike="noStrike" cap="none" spc="0" normalizeH="0" baseline="0" dirty="0">
                <a:ln>
                  <a:noFill/>
                </a:ln>
                <a:solidFill>
                  <a:srgbClr val="000000"/>
                </a:solidFill>
                <a:effectLst/>
                <a:uFillTx/>
                <a:latin typeface="Arial"/>
                <a:ea typeface="Arial"/>
                <a:cs typeface="Arial"/>
                <a:sym typeface="Arial"/>
              </a:rPr>
              <a:t>tandard deviation of 1 unit (1.5 hours);</a:t>
            </a:r>
          </a:p>
          <a:p>
            <a:pPr lvl="1" indent="0"/>
            <a:r>
              <a:rPr lang="en-US" dirty="0"/>
              <a:t>	M</a:t>
            </a:r>
            <a:r>
              <a:rPr kumimoji="0" lang="en-US" b="0" i="0" u="none" strike="noStrike" cap="none" spc="0" normalizeH="0" baseline="0" dirty="0">
                <a:ln>
                  <a:noFill/>
                </a:ln>
                <a:solidFill>
                  <a:srgbClr val="000000"/>
                </a:solidFill>
                <a:effectLst/>
                <a:uFillTx/>
                <a:latin typeface="Arial"/>
                <a:ea typeface="Arial"/>
                <a:cs typeface="Arial"/>
                <a:sym typeface="Arial"/>
              </a:rPr>
              <a:t>aximum of 3 units (4.5 hours);</a:t>
            </a:r>
          </a:p>
          <a:p>
            <a:pPr lvl="1" indent="0"/>
            <a:r>
              <a:rPr kumimoji="0" lang="en-US" b="0" i="0" u="none" strike="noStrike" cap="none" spc="0" normalizeH="0" baseline="0" dirty="0">
                <a:ln>
                  <a:noFill/>
                </a:ln>
                <a:solidFill>
                  <a:srgbClr val="000000"/>
                </a:solidFill>
                <a:effectLst/>
                <a:uFillTx/>
                <a:latin typeface="Arial"/>
                <a:ea typeface="Arial"/>
                <a:cs typeface="Arial"/>
                <a:sym typeface="Arial"/>
              </a:rPr>
              <a:t> 	Minimum of 1 unit (1.5 hours).</a:t>
            </a:r>
          </a:p>
        </p:txBody>
      </p:sp>
      <p:sp>
        <p:nvSpPr>
          <p:cNvPr id="3" name="TextBox 2">
            <a:extLst>
              <a:ext uri="{FF2B5EF4-FFF2-40B4-BE49-F238E27FC236}">
                <a16:creationId xmlns:a16="http://schemas.microsoft.com/office/drawing/2014/main" id="{BEF5B607-D079-070D-4CB4-C95375EDB19E}"/>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187771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Instances</a:t>
            </a:r>
            <a:br>
              <a:rPr lang="en-US" dirty="0"/>
            </a:br>
            <a:endParaRPr lang="en-US" dirty="0"/>
          </a:p>
        </p:txBody>
      </p:sp>
      <p:sp>
        <p:nvSpPr>
          <p:cNvPr id="5" name="TextBox 4">
            <a:extLst>
              <a:ext uri="{FF2B5EF4-FFF2-40B4-BE49-F238E27FC236}">
                <a16:creationId xmlns:a16="http://schemas.microsoft.com/office/drawing/2014/main" id="{7C52DF0F-B7F4-4EAC-AFE7-D21F072A41C6}"/>
              </a:ext>
            </a:extLst>
          </p:cNvPr>
          <p:cNvSpPr txBox="1"/>
          <p:nvPr/>
        </p:nvSpPr>
        <p:spPr>
          <a:xfrm>
            <a:off x="708464" y="961180"/>
            <a:ext cx="385267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Input - Parameters</a:t>
            </a:r>
          </a:p>
        </p:txBody>
      </p:sp>
      <p:pic>
        <p:nvPicPr>
          <p:cNvPr id="6" name="Picture 5" descr="A table with numbers and symbols&#10;&#10;Description automatically generated">
            <a:extLst>
              <a:ext uri="{FF2B5EF4-FFF2-40B4-BE49-F238E27FC236}">
                <a16:creationId xmlns:a16="http://schemas.microsoft.com/office/drawing/2014/main" id="{9C2CF840-FE21-D4CD-31F2-59C1AC8BC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7" y="2208452"/>
            <a:ext cx="5268369" cy="2993598"/>
          </a:xfrm>
          <a:prstGeom prst="rect">
            <a:avLst/>
          </a:prstGeom>
        </p:spPr>
      </p:pic>
      <p:pic>
        <p:nvPicPr>
          <p:cNvPr id="9" name="Picture 8" descr="A table with numbers and a number on it&#10;&#10;Description automatically generated">
            <a:extLst>
              <a:ext uri="{FF2B5EF4-FFF2-40B4-BE49-F238E27FC236}">
                <a16:creationId xmlns:a16="http://schemas.microsoft.com/office/drawing/2014/main" id="{D64BDDCD-433C-7B8B-B3E7-413781A754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407" y="1500440"/>
            <a:ext cx="5414743" cy="4409621"/>
          </a:xfrm>
          <a:prstGeom prst="rect">
            <a:avLst/>
          </a:prstGeom>
        </p:spPr>
      </p:pic>
      <p:sp>
        <p:nvSpPr>
          <p:cNvPr id="3" name="TextBox 2">
            <a:extLst>
              <a:ext uri="{FF2B5EF4-FFF2-40B4-BE49-F238E27FC236}">
                <a16:creationId xmlns:a16="http://schemas.microsoft.com/office/drawing/2014/main" id="{854A3A2D-7C3A-4663-BDAC-6783047C33D2}"/>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1759409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D9E7-B54B-D9D4-E8BE-0EA11062D677}"/>
              </a:ext>
            </a:extLst>
          </p:cNvPr>
          <p:cNvSpPr>
            <a:spLocks noGrp="1"/>
          </p:cNvSpPr>
          <p:nvPr>
            <p:ph type="title"/>
          </p:nvPr>
        </p:nvSpPr>
        <p:spPr/>
        <p:txBody>
          <a:bodyPr/>
          <a:lstStyle/>
          <a:p>
            <a:r>
              <a:rPr lang="en-US" dirty="0"/>
              <a:t>Results</a:t>
            </a:r>
          </a:p>
        </p:txBody>
      </p:sp>
      <p:sp>
        <p:nvSpPr>
          <p:cNvPr id="4" name="TextBox 3">
            <a:extLst>
              <a:ext uri="{FF2B5EF4-FFF2-40B4-BE49-F238E27FC236}">
                <a16:creationId xmlns:a16="http://schemas.microsoft.com/office/drawing/2014/main" id="{4A921BF7-A8CC-D968-93E3-6CC951DC309B}"/>
              </a:ext>
            </a:extLst>
          </p:cNvPr>
          <p:cNvSpPr txBox="1"/>
          <p:nvPr/>
        </p:nvSpPr>
        <p:spPr>
          <a:xfrm>
            <a:off x="11635935" y="6318656"/>
            <a:ext cx="41651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16</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6" name="Arrow: Right 4">
            <a:extLst>
              <a:ext uri="{FF2B5EF4-FFF2-40B4-BE49-F238E27FC236}">
                <a16:creationId xmlns:a16="http://schemas.microsoft.com/office/drawing/2014/main" id="{1947C951-D207-598D-EA0A-DD59B33195C0}"/>
              </a:ext>
            </a:extLst>
          </p:cNvPr>
          <p:cNvSpPr/>
          <p:nvPr/>
        </p:nvSpPr>
        <p:spPr>
          <a:xfrm>
            <a:off x="1590235" y="2512053"/>
            <a:ext cx="406351" cy="252219"/>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7" name="TextBox 18">
            <a:extLst>
              <a:ext uri="{FF2B5EF4-FFF2-40B4-BE49-F238E27FC236}">
                <a16:creationId xmlns:a16="http://schemas.microsoft.com/office/drawing/2014/main" id="{733EDFB2-8391-3969-6319-7EC56828C7E5}"/>
              </a:ext>
            </a:extLst>
          </p:cNvPr>
          <p:cNvSpPr txBox="1"/>
          <p:nvPr/>
        </p:nvSpPr>
        <p:spPr>
          <a:xfrm>
            <a:off x="2342271" y="2450027"/>
            <a:ext cx="91313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Instances -&gt; choices of delivery models under different conditions</a:t>
            </a:r>
          </a:p>
        </p:txBody>
      </p:sp>
      <p:sp>
        <p:nvSpPr>
          <p:cNvPr id="8" name="Arrow: Right 4">
            <a:extLst>
              <a:ext uri="{FF2B5EF4-FFF2-40B4-BE49-F238E27FC236}">
                <a16:creationId xmlns:a16="http://schemas.microsoft.com/office/drawing/2014/main" id="{68424ED0-FE49-89B6-E070-CD3E8F36189A}"/>
              </a:ext>
            </a:extLst>
          </p:cNvPr>
          <p:cNvSpPr/>
          <p:nvPr/>
        </p:nvSpPr>
        <p:spPr>
          <a:xfrm>
            <a:off x="1590235" y="3651804"/>
            <a:ext cx="406351" cy="252219"/>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9" name="TextBox 18">
            <a:extLst>
              <a:ext uri="{FF2B5EF4-FFF2-40B4-BE49-F238E27FC236}">
                <a16:creationId xmlns:a16="http://schemas.microsoft.com/office/drawing/2014/main" id="{63242902-D4C3-48EE-8437-ED7237B597EB}"/>
              </a:ext>
            </a:extLst>
          </p:cNvPr>
          <p:cNvSpPr txBox="1"/>
          <p:nvPr/>
        </p:nvSpPr>
        <p:spPr>
          <a:xfrm>
            <a:off x="2342271" y="3593248"/>
            <a:ext cx="91313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lang="en-US" dirty="0"/>
              <a:t>C</a:t>
            </a:r>
            <a:r>
              <a:rPr kumimoji="0" lang="en-US" sz="1800" b="0" i="0" u="none" strike="noStrike" cap="none" spc="0" normalizeH="0" baseline="0" dirty="0">
                <a:ln>
                  <a:noFill/>
                </a:ln>
                <a:solidFill>
                  <a:srgbClr val="000000"/>
                </a:solidFill>
                <a:effectLst/>
                <a:uFillTx/>
                <a:latin typeface="Arial"/>
                <a:ea typeface="Arial"/>
                <a:cs typeface="Arial"/>
                <a:sym typeface="Arial"/>
              </a:rPr>
              <a:t>ase Study - Amsterdam-&gt; visualization + discussion on accessibility</a:t>
            </a:r>
          </a:p>
        </p:txBody>
      </p:sp>
    </p:spTree>
    <p:extLst>
      <p:ext uri="{BB962C8B-B14F-4D97-AF65-F5344CB8AC3E}">
        <p14:creationId xmlns:p14="http://schemas.microsoft.com/office/powerpoint/2010/main" val="42558264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Instances – Market Maturity</a:t>
            </a:r>
            <a:br>
              <a:rPr lang="en-US" dirty="0"/>
            </a:br>
            <a:endParaRPr lang="en-US" dirty="0"/>
          </a:p>
        </p:txBody>
      </p:sp>
      <p:sp>
        <p:nvSpPr>
          <p:cNvPr id="5" name="TextBox 4">
            <a:extLst>
              <a:ext uri="{FF2B5EF4-FFF2-40B4-BE49-F238E27FC236}">
                <a16:creationId xmlns:a16="http://schemas.microsoft.com/office/drawing/2014/main" id="{5F47157E-3DB7-437D-7CF2-CC4B3169D919}"/>
              </a:ext>
            </a:extLst>
          </p:cNvPr>
          <p:cNvSpPr txBox="1"/>
          <p:nvPr/>
        </p:nvSpPr>
        <p:spPr>
          <a:xfrm>
            <a:off x="11635935" y="6318656"/>
            <a:ext cx="41651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17</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pic>
        <p:nvPicPr>
          <p:cNvPr id="9" name="Picture 8" descr="Picture 266">
            <a:extLst>
              <a:ext uri="{FF2B5EF4-FFF2-40B4-BE49-F238E27FC236}">
                <a16:creationId xmlns:a16="http://schemas.microsoft.com/office/drawing/2014/main" id="{9BDBD3EB-5D3D-AE7D-581B-CDE69C4E8595}"/>
              </a:ext>
            </a:extLst>
          </p:cNvPr>
          <p:cNvPicPr>
            <a:picLocks noChangeAspect="1"/>
          </p:cNvPicPr>
          <p:nvPr/>
        </p:nvPicPr>
        <p:blipFill>
          <a:blip r:embed="rId3"/>
          <a:stretch>
            <a:fillRect/>
          </a:stretch>
        </p:blipFill>
        <p:spPr>
          <a:xfrm>
            <a:off x="2348001" y="3128054"/>
            <a:ext cx="2077740" cy="1784096"/>
          </a:xfrm>
          <a:prstGeom prst="rect">
            <a:avLst/>
          </a:prstGeom>
          <a:ln w="12700">
            <a:miter lim="400000"/>
          </a:ln>
        </p:spPr>
      </p:pic>
      <p:pic>
        <p:nvPicPr>
          <p:cNvPr id="20" name="Picture 19">
            <a:extLst>
              <a:ext uri="{FF2B5EF4-FFF2-40B4-BE49-F238E27FC236}">
                <a16:creationId xmlns:a16="http://schemas.microsoft.com/office/drawing/2014/main" id="{9F6E8AFB-F3D8-901D-B1DD-ABC38C14DEFC}"/>
              </a:ext>
            </a:extLst>
          </p:cNvPr>
          <p:cNvPicPr>
            <a:picLocks noChangeAspect="1"/>
          </p:cNvPicPr>
          <p:nvPr/>
        </p:nvPicPr>
        <p:blipFill rotWithShape="1">
          <a:blip r:embed="rId4"/>
          <a:srcRect l="24482" t="15610" r="22331" b="42132"/>
          <a:stretch/>
        </p:blipFill>
        <p:spPr>
          <a:xfrm>
            <a:off x="2583567" y="3296666"/>
            <a:ext cx="400348" cy="382542"/>
          </a:xfrm>
          <a:prstGeom prst="rect">
            <a:avLst/>
          </a:prstGeom>
        </p:spPr>
      </p:pic>
      <p:pic>
        <p:nvPicPr>
          <p:cNvPr id="26" name="Picture 25">
            <a:extLst>
              <a:ext uri="{FF2B5EF4-FFF2-40B4-BE49-F238E27FC236}">
                <a16:creationId xmlns:a16="http://schemas.microsoft.com/office/drawing/2014/main" id="{EAB34E20-44A8-E0B9-7FDC-F353DF17726E}"/>
              </a:ext>
            </a:extLst>
          </p:cNvPr>
          <p:cNvPicPr>
            <a:picLocks noChangeAspect="1"/>
          </p:cNvPicPr>
          <p:nvPr/>
        </p:nvPicPr>
        <p:blipFill rotWithShape="1">
          <a:blip r:embed="rId4"/>
          <a:srcRect l="24482" t="15610" r="22331" b="42132"/>
          <a:stretch/>
        </p:blipFill>
        <p:spPr>
          <a:xfrm>
            <a:off x="3871487" y="3828831"/>
            <a:ext cx="400348" cy="382542"/>
          </a:xfrm>
          <a:prstGeom prst="rect">
            <a:avLst/>
          </a:prstGeom>
        </p:spPr>
      </p:pic>
      <p:pic>
        <p:nvPicPr>
          <p:cNvPr id="27" name="Picture 26">
            <a:extLst>
              <a:ext uri="{FF2B5EF4-FFF2-40B4-BE49-F238E27FC236}">
                <a16:creationId xmlns:a16="http://schemas.microsoft.com/office/drawing/2014/main" id="{9F6E8AFB-F3D8-901D-B1DD-ABC38C14DEFC}"/>
              </a:ext>
            </a:extLst>
          </p:cNvPr>
          <p:cNvPicPr>
            <a:picLocks noChangeAspect="1"/>
          </p:cNvPicPr>
          <p:nvPr/>
        </p:nvPicPr>
        <p:blipFill rotWithShape="1">
          <a:blip r:embed="rId4"/>
          <a:srcRect l="24482" t="15610" r="22331" b="42132"/>
          <a:stretch/>
        </p:blipFill>
        <p:spPr>
          <a:xfrm>
            <a:off x="2909570" y="4098546"/>
            <a:ext cx="400348" cy="382542"/>
          </a:xfrm>
          <a:prstGeom prst="rect">
            <a:avLst/>
          </a:prstGeom>
        </p:spPr>
      </p:pic>
      <p:pic>
        <p:nvPicPr>
          <p:cNvPr id="28" name="Picture 27" descr="Picture 266">
            <a:extLst>
              <a:ext uri="{FF2B5EF4-FFF2-40B4-BE49-F238E27FC236}">
                <a16:creationId xmlns:a16="http://schemas.microsoft.com/office/drawing/2014/main" id="{31254B8B-C645-7F28-B653-99A616EBFEB2}"/>
              </a:ext>
            </a:extLst>
          </p:cNvPr>
          <p:cNvPicPr>
            <a:picLocks noChangeAspect="1"/>
          </p:cNvPicPr>
          <p:nvPr/>
        </p:nvPicPr>
        <p:blipFill>
          <a:blip r:embed="rId3"/>
          <a:stretch>
            <a:fillRect/>
          </a:stretch>
        </p:blipFill>
        <p:spPr>
          <a:xfrm>
            <a:off x="4987310" y="3128054"/>
            <a:ext cx="2077740" cy="1784096"/>
          </a:xfrm>
          <a:prstGeom prst="rect">
            <a:avLst/>
          </a:prstGeom>
          <a:ln w="12700">
            <a:miter lim="400000"/>
          </a:ln>
        </p:spPr>
      </p:pic>
      <p:pic>
        <p:nvPicPr>
          <p:cNvPr id="29" name="Picture 28">
            <a:extLst>
              <a:ext uri="{FF2B5EF4-FFF2-40B4-BE49-F238E27FC236}">
                <a16:creationId xmlns:a16="http://schemas.microsoft.com/office/drawing/2014/main" id="{6C3AFFC1-E6C3-EC9C-BD91-7129C79DCF0E}"/>
              </a:ext>
            </a:extLst>
          </p:cNvPr>
          <p:cNvPicPr>
            <a:picLocks noChangeAspect="1"/>
          </p:cNvPicPr>
          <p:nvPr/>
        </p:nvPicPr>
        <p:blipFill rotWithShape="1">
          <a:blip r:embed="rId4"/>
          <a:srcRect l="24482" t="15610" r="22331" b="42132"/>
          <a:stretch/>
        </p:blipFill>
        <p:spPr>
          <a:xfrm>
            <a:off x="5222876" y="3296666"/>
            <a:ext cx="400348" cy="382542"/>
          </a:xfrm>
          <a:prstGeom prst="rect">
            <a:avLst/>
          </a:prstGeom>
        </p:spPr>
      </p:pic>
      <p:pic>
        <p:nvPicPr>
          <p:cNvPr id="30" name="Picture 29">
            <a:extLst>
              <a:ext uri="{FF2B5EF4-FFF2-40B4-BE49-F238E27FC236}">
                <a16:creationId xmlns:a16="http://schemas.microsoft.com/office/drawing/2014/main" id="{57D59C4D-6B8D-29AB-7E45-93FC079435CB}"/>
              </a:ext>
            </a:extLst>
          </p:cNvPr>
          <p:cNvPicPr>
            <a:picLocks noChangeAspect="1"/>
          </p:cNvPicPr>
          <p:nvPr/>
        </p:nvPicPr>
        <p:blipFill rotWithShape="1">
          <a:blip r:embed="rId4"/>
          <a:srcRect l="24482" t="15610" r="22331" b="42132"/>
          <a:stretch/>
        </p:blipFill>
        <p:spPr>
          <a:xfrm>
            <a:off x="6510796" y="3828831"/>
            <a:ext cx="400348" cy="382542"/>
          </a:xfrm>
          <a:prstGeom prst="rect">
            <a:avLst/>
          </a:prstGeom>
        </p:spPr>
      </p:pic>
      <p:pic>
        <p:nvPicPr>
          <p:cNvPr id="31" name="Picture 30">
            <a:extLst>
              <a:ext uri="{FF2B5EF4-FFF2-40B4-BE49-F238E27FC236}">
                <a16:creationId xmlns:a16="http://schemas.microsoft.com/office/drawing/2014/main" id="{426FFD52-940B-0EF3-DC3C-27B57D25707D}"/>
              </a:ext>
            </a:extLst>
          </p:cNvPr>
          <p:cNvPicPr>
            <a:picLocks noChangeAspect="1"/>
          </p:cNvPicPr>
          <p:nvPr/>
        </p:nvPicPr>
        <p:blipFill rotWithShape="1">
          <a:blip r:embed="rId4"/>
          <a:srcRect l="24482" t="15610" r="22331" b="42132"/>
          <a:stretch/>
        </p:blipFill>
        <p:spPr>
          <a:xfrm>
            <a:off x="5548879" y="4098546"/>
            <a:ext cx="400348" cy="382542"/>
          </a:xfrm>
          <a:prstGeom prst="rect">
            <a:avLst/>
          </a:prstGeom>
        </p:spPr>
      </p:pic>
      <p:pic>
        <p:nvPicPr>
          <p:cNvPr id="32" name="Picture 31">
            <a:extLst>
              <a:ext uri="{FF2B5EF4-FFF2-40B4-BE49-F238E27FC236}">
                <a16:creationId xmlns:a16="http://schemas.microsoft.com/office/drawing/2014/main" id="{267028BF-8EDD-4835-E862-E2759965BE5A}"/>
              </a:ext>
            </a:extLst>
          </p:cNvPr>
          <p:cNvPicPr>
            <a:picLocks noChangeAspect="1"/>
          </p:cNvPicPr>
          <p:nvPr/>
        </p:nvPicPr>
        <p:blipFill rotWithShape="1">
          <a:blip r:embed="rId4"/>
          <a:srcRect l="24482" t="15610" r="22331" b="42132"/>
          <a:stretch/>
        </p:blipFill>
        <p:spPr>
          <a:xfrm>
            <a:off x="5493867" y="3476213"/>
            <a:ext cx="400348" cy="382542"/>
          </a:xfrm>
          <a:prstGeom prst="rect">
            <a:avLst/>
          </a:prstGeom>
        </p:spPr>
      </p:pic>
      <p:pic>
        <p:nvPicPr>
          <p:cNvPr id="33" name="Picture 32">
            <a:extLst>
              <a:ext uri="{FF2B5EF4-FFF2-40B4-BE49-F238E27FC236}">
                <a16:creationId xmlns:a16="http://schemas.microsoft.com/office/drawing/2014/main" id="{57D59C4D-6B8D-29AB-7E45-93FC079435CB}"/>
              </a:ext>
            </a:extLst>
          </p:cNvPr>
          <p:cNvPicPr>
            <a:picLocks noChangeAspect="1"/>
          </p:cNvPicPr>
          <p:nvPr/>
        </p:nvPicPr>
        <p:blipFill rotWithShape="1">
          <a:blip r:embed="rId4"/>
          <a:srcRect l="24482" t="15610" r="22331" b="42132"/>
          <a:stretch/>
        </p:blipFill>
        <p:spPr>
          <a:xfrm>
            <a:off x="6356890" y="3667484"/>
            <a:ext cx="400348" cy="382542"/>
          </a:xfrm>
          <a:prstGeom prst="rect">
            <a:avLst/>
          </a:prstGeom>
        </p:spPr>
      </p:pic>
      <p:pic>
        <p:nvPicPr>
          <p:cNvPr id="34" name="Picture 33">
            <a:extLst>
              <a:ext uri="{FF2B5EF4-FFF2-40B4-BE49-F238E27FC236}">
                <a16:creationId xmlns:a16="http://schemas.microsoft.com/office/drawing/2014/main" id="{57D59C4D-6B8D-29AB-7E45-93FC079435CB}"/>
              </a:ext>
            </a:extLst>
          </p:cNvPr>
          <p:cNvPicPr>
            <a:picLocks noChangeAspect="1"/>
          </p:cNvPicPr>
          <p:nvPr/>
        </p:nvPicPr>
        <p:blipFill rotWithShape="1">
          <a:blip r:embed="rId4"/>
          <a:srcRect l="24482" t="15610" r="22331" b="42132"/>
          <a:stretch/>
        </p:blipFill>
        <p:spPr>
          <a:xfrm>
            <a:off x="6317639" y="3980318"/>
            <a:ext cx="400348" cy="382542"/>
          </a:xfrm>
          <a:prstGeom prst="rect">
            <a:avLst/>
          </a:prstGeom>
        </p:spPr>
      </p:pic>
      <p:pic>
        <p:nvPicPr>
          <p:cNvPr id="35" name="Picture 34">
            <a:extLst>
              <a:ext uri="{FF2B5EF4-FFF2-40B4-BE49-F238E27FC236}">
                <a16:creationId xmlns:a16="http://schemas.microsoft.com/office/drawing/2014/main" id="{57D59C4D-6B8D-29AB-7E45-93FC079435CB}"/>
              </a:ext>
            </a:extLst>
          </p:cNvPr>
          <p:cNvPicPr>
            <a:picLocks noChangeAspect="1"/>
          </p:cNvPicPr>
          <p:nvPr/>
        </p:nvPicPr>
        <p:blipFill rotWithShape="1">
          <a:blip r:embed="rId4"/>
          <a:srcRect l="24482" t="15610" r="22331" b="42132"/>
          <a:stretch/>
        </p:blipFill>
        <p:spPr>
          <a:xfrm>
            <a:off x="5756070" y="4289817"/>
            <a:ext cx="400348" cy="382542"/>
          </a:xfrm>
          <a:prstGeom prst="rect">
            <a:avLst/>
          </a:prstGeom>
        </p:spPr>
      </p:pic>
      <p:pic>
        <p:nvPicPr>
          <p:cNvPr id="36" name="Picture 35">
            <a:extLst>
              <a:ext uri="{FF2B5EF4-FFF2-40B4-BE49-F238E27FC236}">
                <a16:creationId xmlns:a16="http://schemas.microsoft.com/office/drawing/2014/main" id="{57D59C4D-6B8D-29AB-7E45-93FC079435CB}"/>
              </a:ext>
            </a:extLst>
          </p:cNvPr>
          <p:cNvPicPr>
            <a:picLocks noChangeAspect="1"/>
          </p:cNvPicPr>
          <p:nvPr/>
        </p:nvPicPr>
        <p:blipFill rotWithShape="1">
          <a:blip r:embed="rId4"/>
          <a:srcRect l="24482" t="15610" r="22331" b="42132"/>
          <a:stretch/>
        </p:blipFill>
        <p:spPr>
          <a:xfrm>
            <a:off x="6030261" y="3199892"/>
            <a:ext cx="400348" cy="382542"/>
          </a:xfrm>
          <a:prstGeom prst="rect">
            <a:avLst/>
          </a:prstGeom>
        </p:spPr>
      </p:pic>
      <p:pic>
        <p:nvPicPr>
          <p:cNvPr id="37" name="Picture 36" descr="Picture 266">
            <a:extLst>
              <a:ext uri="{FF2B5EF4-FFF2-40B4-BE49-F238E27FC236}">
                <a16:creationId xmlns:a16="http://schemas.microsoft.com/office/drawing/2014/main" id="{95590B6E-7A50-F1BE-60D1-089E6136A556}"/>
              </a:ext>
            </a:extLst>
          </p:cNvPr>
          <p:cNvPicPr>
            <a:picLocks noChangeAspect="1"/>
          </p:cNvPicPr>
          <p:nvPr/>
        </p:nvPicPr>
        <p:blipFill>
          <a:blip r:embed="rId3"/>
          <a:stretch>
            <a:fillRect/>
          </a:stretch>
        </p:blipFill>
        <p:spPr>
          <a:xfrm>
            <a:off x="7632646" y="3128054"/>
            <a:ext cx="2077740" cy="1784096"/>
          </a:xfrm>
          <a:prstGeom prst="rect">
            <a:avLst/>
          </a:prstGeom>
          <a:ln w="12700">
            <a:miter lim="400000"/>
          </a:ln>
        </p:spPr>
      </p:pic>
      <p:pic>
        <p:nvPicPr>
          <p:cNvPr id="38" name="Picture 37">
            <a:extLst>
              <a:ext uri="{FF2B5EF4-FFF2-40B4-BE49-F238E27FC236}">
                <a16:creationId xmlns:a16="http://schemas.microsoft.com/office/drawing/2014/main" id="{A2493B96-0B24-6DB2-D311-E05FFF74C6E9}"/>
              </a:ext>
            </a:extLst>
          </p:cNvPr>
          <p:cNvPicPr>
            <a:picLocks noChangeAspect="1"/>
          </p:cNvPicPr>
          <p:nvPr/>
        </p:nvPicPr>
        <p:blipFill rotWithShape="1">
          <a:blip r:embed="rId4"/>
          <a:srcRect l="24482" t="15610" r="22331" b="42132"/>
          <a:stretch/>
        </p:blipFill>
        <p:spPr>
          <a:xfrm>
            <a:off x="7868212" y="3296666"/>
            <a:ext cx="400348" cy="382542"/>
          </a:xfrm>
          <a:prstGeom prst="rect">
            <a:avLst/>
          </a:prstGeom>
        </p:spPr>
      </p:pic>
      <p:pic>
        <p:nvPicPr>
          <p:cNvPr id="39" name="Picture 38">
            <a:extLst>
              <a:ext uri="{FF2B5EF4-FFF2-40B4-BE49-F238E27FC236}">
                <a16:creationId xmlns:a16="http://schemas.microsoft.com/office/drawing/2014/main" id="{F13FFCA2-5FD9-D5B0-F3A9-9C2889304102}"/>
              </a:ext>
            </a:extLst>
          </p:cNvPr>
          <p:cNvPicPr>
            <a:picLocks noChangeAspect="1"/>
          </p:cNvPicPr>
          <p:nvPr/>
        </p:nvPicPr>
        <p:blipFill rotWithShape="1">
          <a:blip r:embed="rId4"/>
          <a:srcRect l="24482" t="15610" r="22331" b="42132"/>
          <a:stretch/>
        </p:blipFill>
        <p:spPr>
          <a:xfrm>
            <a:off x="9156132" y="3828831"/>
            <a:ext cx="400348" cy="382542"/>
          </a:xfrm>
          <a:prstGeom prst="rect">
            <a:avLst/>
          </a:prstGeom>
        </p:spPr>
      </p:pic>
      <p:pic>
        <p:nvPicPr>
          <p:cNvPr id="40" name="Picture 39">
            <a:extLst>
              <a:ext uri="{FF2B5EF4-FFF2-40B4-BE49-F238E27FC236}">
                <a16:creationId xmlns:a16="http://schemas.microsoft.com/office/drawing/2014/main" id="{85B0F791-0784-0231-FAD0-12E578BB6BF9}"/>
              </a:ext>
            </a:extLst>
          </p:cNvPr>
          <p:cNvPicPr>
            <a:picLocks noChangeAspect="1"/>
          </p:cNvPicPr>
          <p:nvPr/>
        </p:nvPicPr>
        <p:blipFill rotWithShape="1">
          <a:blip r:embed="rId4"/>
          <a:srcRect l="24482" t="15610" r="22331" b="42132"/>
          <a:stretch/>
        </p:blipFill>
        <p:spPr>
          <a:xfrm>
            <a:off x="8194215" y="4098546"/>
            <a:ext cx="400348" cy="382542"/>
          </a:xfrm>
          <a:prstGeom prst="rect">
            <a:avLst/>
          </a:prstGeom>
        </p:spPr>
      </p:pic>
      <p:pic>
        <p:nvPicPr>
          <p:cNvPr id="41" name="Picture 40">
            <a:extLst>
              <a:ext uri="{FF2B5EF4-FFF2-40B4-BE49-F238E27FC236}">
                <a16:creationId xmlns:a16="http://schemas.microsoft.com/office/drawing/2014/main" id="{E2F9942E-B5C5-97A6-9819-5411F2E55FE7}"/>
              </a:ext>
            </a:extLst>
          </p:cNvPr>
          <p:cNvPicPr>
            <a:picLocks noChangeAspect="1"/>
          </p:cNvPicPr>
          <p:nvPr/>
        </p:nvPicPr>
        <p:blipFill rotWithShape="1">
          <a:blip r:embed="rId4"/>
          <a:srcRect l="24482" t="15610" r="22331" b="42132"/>
          <a:stretch/>
        </p:blipFill>
        <p:spPr>
          <a:xfrm>
            <a:off x="8139203" y="3476213"/>
            <a:ext cx="400348" cy="382542"/>
          </a:xfrm>
          <a:prstGeom prst="rect">
            <a:avLst/>
          </a:prstGeom>
        </p:spPr>
      </p:pic>
      <p:pic>
        <p:nvPicPr>
          <p:cNvPr id="42" name="Picture 41">
            <a:extLst>
              <a:ext uri="{FF2B5EF4-FFF2-40B4-BE49-F238E27FC236}">
                <a16:creationId xmlns:a16="http://schemas.microsoft.com/office/drawing/2014/main" id="{A5964515-0BBD-A198-157C-29A4D417DAEE}"/>
              </a:ext>
            </a:extLst>
          </p:cNvPr>
          <p:cNvPicPr>
            <a:picLocks noChangeAspect="1"/>
          </p:cNvPicPr>
          <p:nvPr/>
        </p:nvPicPr>
        <p:blipFill rotWithShape="1">
          <a:blip r:embed="rId4"/>
          <a:srcRect l="24482" t="15610" r="22331" b="42132"/>
          <a:stretch/>
        </p:blipFill>
        <p:spPr>
          <a:xfrm>
            <a:off x="9002226" y="3667484"/>
            <a:ext cx="400348" cy="382542"/>
          </a:xfrm>
          <a:prstGeom prst="rect">
            <a:avLst/>
          </a:prstGeom>
        </p:spPr>
      </p:pic>
      <p:pic>
        <p:nvPicPr>
          <p:cNvPr id="43" name="Picture 42">
            <a:extLst>
              <a:ext uri="{FF2B5EF4-FFF2-40B4-BE49-F238E27FC236}">
                <a16:creationId xmlns:a16="http://schemas.microsoft.com/office/drawing/2014/main" id="{CF3AD779-825C-3365-6AB6-346C8660B9ED}"/>
              </a:ext>
            </a:extLst>
          </p:cNvPr>
          <p:cNvPicPr>
            <a:picLocks noChangeAspect="1"/>
          </p:cNvPicPr>
          <p:nvPr/>
        </p:nvPicPr>
        <p:blipFill rotWithShape="1">
          <a:blip r:embed="rId4"/>
          <a:srcRect l="24482" t="15610" r="22331" b="42132"/>
          <a:stretch/>
        </p:blipFill>
        <p:spPr>
          <a:xfrm>
            <a:off x="8962975" y="3980318"/>
            <a:ext cx="400348" cy="382542"/>
          </a:xfrm>
          <a:prstGeom prst="rect">
            <a:avLst/>
          </a:prstGeom>
        </p:spPr>
      </p:pic>
      <p:pic>
        <p:nvPicPr>
          <p:cNvPr id="44" name="Picture 43">
            <a:extLst>
              <a:ext uri="{FF2B5EF4-FFF2-40B4-BE49-F238E27FC236}">
                <a16:creationId xmlns:a16="http://schemas.microsoft.com/office/drawing/2014/main" id="{E04375DB-DF1B-EB2D-9128-16DBAEA1D1C5}"/>
              </a:ext>
            </a:extLst>
          </p:cNvPr>
          <p:cNvPicPr>
            <a:picLocks noChangeAspect="1"/>
          </p:cNvPicPr>
          <p:nvPr/>
        </p:nvPicPr>
        <p:blipFill rotWithShape="1">
          <a:blip r:embed="rId4"/>
          <a:srcRect l="24482" t="15610" r="22331" b="42132"/>
          <a:stretch/>
        </p:blipFill>
        <p:spPr>
          <a:xfrm>
            <a:off x="8401406" y="4289817"/>
            <a:ext cx="400348" cy="382542"/>
          </a:xfrm>
          <a:prstGeom prst="rect">
            <a:avLst/>
          </a:prstGeom>
        </p:spPr>
      </p:pic>
      <p:pic>
        <p:nvPicPr>
          <p:cNvPr id="45" name="Picture 44">
            <a:extLst>
              <a:ext uri="{FF2B5EF4-FFF2-40B4-BE49-F238E27FC236}">
                <a16:creationId xmlns:a16="http://schemas.microsoft.com/office/drawing/2014/main" id="{099A90E2-3179-D190-033C-C384994617CA}"/>
              </a:ext>
            </a:extLst>
          </p:cNvPr>
          <p:cNvPicPr>
            <a:picLocks noChangeAspect="1"/>
          </p:cNvPicPr>
          <p:nvPr/>
        </p:nvPicPr>
        <p:blipFill rotWithShape="1">
          <a:blip r:embed="rId4"/>
          <a:srcRect l="24482" t="15610" r="22331" b="42132"/>
          <a:stretch/>
        </p:blipFill>
        <p:spPr>
          <a:xfrm>
            <a:off x="8675597" y="3199892"/>
            <a:ext cx="400348" cy="382542"/>
          </a:xfrm>
          <a:prstGeom prst="rect">
            <a:avLst/>
          </a:prstGeom>
        </p:spPr>
      </p:pic>
      <p:pic>
        <p:nvPicPr>
          <p:cNvPr id="46" name="Picture 45">
            <a:extLst>
              <a:ext uri="{FF2B5EF4-FFF2-40B4-BE49-F238E27FC236}">
                <a16:creationId xmlns:a16="http://schemas.microsoft.com/office/drawing/2014/main" id="{56EA8E26-4C5D-51A7-ABBE-CF3AAA475F3F}"/>
              </a:ext>
            </a:extLst>
          </p:cNvPr>
          <p:cNvPicPr>
            <a:picLocks noChangeAspect="1"/>
          </p:cNvPicPr>
          <p:nvPr/>
        </p:nvPicPr>
        <p:blipFill rotWithShape="1">
          <a:blip r:embed="rId4"/>
          <a:srcRect l="24482" t="15610" r="22331" b="42132"/>
          <a:stretch/>
        </p:blipFill>
        <p:spPr>
          <a:xfrm>
            <a:off x="7793367" y="4374867"/>
            <a:ext cx="400348" cy="382542"/>
          </a:xfrm>
          <a:prstGeom prst="rect">
            <a:avLst/>
          </a:prstGeom>
        </p:spPr>
      </p:pic>
      <p:pic>
        <p:nvPicPr>
          <p:cNvPr id="47" name="Picture 46">
            <a:extLst>
              <a:ext uri="{FF2B5EF4-FFF2-40B4-BE49-F238E27FC236}">
                <a16:creationId xmlns:a16="http://schemas.microsoft.com/office/drawing/2014/main" id="{E04375DB-DF1B-EB2D-9128-16DBAEA1D1C5}"/>
              </a:ext>
            </a:extLst>
          </p:cNvPr>
          <p:cNvPicPr>
            <a:picLocks noChangeAspect="1"/>
          </p:cNvPicPr>
          <p:nvPr/>
        </p:nvPicPr>
        <p:blipFill rotWithShape="1">
          <a:blip r:embed="rId4"/>
          <a:srcRect l="24482" t="15610" r="22331" b="42132"/>
          <a:stretch/>
        </p:blipFill>
        <p:spPr>
          <a:xfrm>
            <a:off x="7793527" y="3902648"/>
            <a:ext cx="400348" cy="382542"/>
          </a:xfrm>
          <a:prstGeom prst="rect">
            <a:avLst/>
          </a:prstGeom>
        </p:spPr>
      </p:pic>
      <p:sp>
        <p:nvSpPr>
          <p:cNvPr id="50" name="TextBox 49">
            <a:extLst>
              <a:ext uri="{FF2B5EF4-FFF2-40B4-BE49-F238E27FC236}">
                <a16:creationId xmlns:a16="http://schemas.microsoft.com/office/drawing/2014/main" id="{4CACD423-3A8D-9D8A-8410-86D31FF82193}"/>
              </a:ext>
            </a:extLst>
          </p:cNvPr>
          <p:cNvSpPr txBox="1"/>
          <p:nvPr/>
        </p:nvSpPr>
        <p:spPr>
          <a:xfrm>
            <a:off x="3135392" y="4926427"/>
            <a:ext cx="7360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M0</a:t>
            </a:r>
          </a:p>
        </p:txBody>
      </p:sp>
      <p:sp>
        <p:nvSpPr>
          <p:cNvPr id="51" name="TextBox 50">
            <a:extLst>
              <a:ext uri="{FF2B5EF4-FFF2-40B4-BE49-F238E27FC236}">
                <a16:creationId xmlns:a16="http://schemas.microsoft.com/office/drawing/2014/main" id="{C07BDB97-33EA-B76E-1B55-40019250CCCA}"/>
              </a:ext>
            </a:extLst>
          </p:cNvPr>
          <p:cNvSpPr txBox="1"/>
          <p:nvPr/>
        </p:nvSpPr>
        <p:spPr>
          <a:xfrm>
            <a:off x="5837049" y="4926427"/>
            <a:ext cx="7360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M1</a:t>
            </a:r>
          </a:p>
        </p:txBody>
      </p:sp>
      <p:sp>
        <p:nvSpPr>
          <p:cNvPr id="52" name="TextBox 51">
            <a:extLst>
              <a:ext uri="{FF2B5EF4-FFF2-40B4-BE49-F238E27FC236}">
                <a16:creationId xmlns:a16="http://schemas.microsoft.com/office/drawing/2014/main" id="{58DE7030-B525-0B4E-564E-970099BFF8A2}"/>
              </a:ext>
            </a:extLst>
          </p:cNvPr>
          <p:cNvSpPr txBox="1"/>
          <p:nvPr/>
        </p:nvSpPr>
        <p:spPr>
          <a:xfrm>
            <a:off x="8507723" y="4926427"/>
            <a:ext cx="7360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M2</a:t>
            </a:r>
          </a:p>
        </p:txBody>
      </p:sp>
      <p:sp>
        <p:nvSpPr>
          <p:cNvPr id="53" name="Left Brace 52">
            <a:extLst>
              <a:ext uri="{FF2B5EF4-FFF2-40B4-BE49-F238E27FC236}">
                <a16:creationId xmlns:a16="http://schemas.microsoft.com/office/drawing/2014/main" id="{A98C1EF8-8974-2407-48D6-0A907EFDD722}"/>
              </a:ext>
            </a:extLst>
          </p:cNvPr>
          <p:cNvSpPr/>
          <p:nvPr/>
        </p:nvSpPr>
        <p:spPr>
          <a:xfrm>
            <a:off x="5824702" y="1225247"/>
            <a:ext cx="402956" cy="1224911"/>
          </a:xfrm>
          <a:prstGeom prst="leftBrac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4" name="TextBox 21">
            <a:extLst>
              <a:ext uri="{FF2B5EF4-FFF2-40B4-BE49-F238E27FC236}">
                <a16:creationId xmlns:a16="http://schemas.microsoft.com/office/drawing/2014/main" id="{680103A8-E249-CB3D-30C5-3EB9B0447CA9}"/>
              </a:ext>
            </a:extLst>
          </p:cNvPr>
          <p:cNvSpPr txBox="1"/>
          <p:nvPr/>
        </p:nvSpPr>
        <p:spPr>
          <a:xfrm>
            <a:off x="6567916" y="1128966"/>
            <a:ext cx="101646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M0: </a:t>
            </a:r>
            <a:r>
              <a:rPr lang="en-GB" b="0" i="0" dirty="0">
                <a:effectLst/>
                <a:latin typeface="Arial" panose="020B0604020202020204" pitchFamily="34" charset="0"/>
              </a:rPr>
              <a:t>a new and sparse market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55" name="TextBox 22">
            <a:extLst>
              <a:ext uri="{FF2B5EF4-FFF2-40B4-BE49-F238E27FC236}">
                <a16:creationId xmlns:a16="http://schemas.microsoft.com/office/drawing/2014/main" id="{9D0A0C23-B3F7-71CA-E390-1F95CCD4E014}"/>
              </a:ext>
            </a:extLst>
          </p:cNvPr>
          <p:cNvSpPr txBox="1"/>
          <p:nvPr/>
        </p:nvSpPr>
        <p:spPr>
          <a:xfrm>
            <a:off x="6560521" y="1653037"/>
            <a:ext cx="560814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M1: a stable or well-established market </a:t>
            </a:r>
          </a:p>
        </p:txBody>
      </p:sp>
      <p:sp>
        <p:nvSpPr>
          <p:cNvPr id="56" name="TextBox 23">
            <a:extLst>
              <a:ext uri="{FF2B5EF4-FFF2-40B4-BE49-F238E27FC236}">
                <a16:creationId xmlns:a16="http://schemas.microsoft.com/office/drawing/2014/main" id="{1C8B7D23-C0E0-989D-FD0F-4F4980232B05}"/>
              </a:ext>
            </a:extLst>
          </p:cNvPr>
          <p:cNvSpPr txBox="1"/>
          <p:nvPr/>
        </p:nvSpPr>
        <p:spPr>
          <a:xfrm>
            <a:off x="6567916" y="2176192"/>
            <a:ext cx="567544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lang="en-US" dirty="0"/>
              <a:t>M2: cities with high demand for food delivery services </a:t>
            </a:r>
          </a:p>
          <a:p>
            <a:pPr marL="0" marR="0" indent="0" algn="l" defTabSz="914400" rtl="0" fontAlgn="auto" latinLnBrk="0" hangingPunct="0">
              <a:lnSpc>
                <a:spcPct val="100000"/>
              </a:lnSpc>
              <a:spcBef>
                <a:spcPts val="0"/>
              </a:spcBef>
              <a:spcAft>
                <a:spcPts val="0"/>
              </a:spcAft>
              <a:buClrTx/>
              <a:buSzTx/>
              <a:buFontTx/>
              <a:buNone/>
              <a:tabLst/>
            </a:pPr>
            <a:r>
              <a:rPr lang="en-US" dirty="0"/>
              <a:t>       or busy metropolitan areas </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57" name="Picture 56" descr="A table with numbers and text&#10;&#10;Description automatically generated">
            <a:extLst>
              <a:ext uri="{FF2B5EF4-FFF2-40B4-BE49-F238E27FC236}">
                <a16:creationId xmlns:a16="http://schemas.microsoft.com/office/drawing/2014/main" id="{D906EF6C-9299-F507-8630-D2B10A48D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086" y="925117"/>
            <a:ext cx="4362250" cy="1827429"/>
          </a:xfrm>
          <a:prstGeom prst="rect">
            <a:avLst/>
          </a:prstGeom>
        </p:spPr>
      </p:pic>
      <p:sp>
        <p:nvSpPr>
          <p:cNvPr id="58" name="Straight Arrow Connector 2">
            <a:extLst>
              <a:ext uri="{FF2B5EF4-FFF2-40B4-BE49-F238E27FC236}">
                <a16:creationId xmlns:a16="http://schemas.microsoft.com/office/drawing/2014/main" id="{51FC7CEB-529E-9F76-C24E-859ADCE69C20}"/>
              </a:ext>
            </a:extLst>
          </p:cNvPr>
          <p:cNvSpPr/>
          <p:nvPr/>
        </p:nvSpPr>
        <p:spPr>
          <a:xfrm flipV="1">
            <a:off x="3284343" y="5459233"/>
            <a:ext cx="5491836" cy="7380"/>
          </a:xfrm>
          <a:prstGeom prst="line">
            <a:avLst/>
          </a:prstGeom>
          <a:ln w="25400">
            <a:solidFill>
              <a:srgbClr val="000000"/>
            </a:solidFill>
            <a:tailEnd type="triangle"/>
          </a:ln>
        </p:spPr>
        <p:txBody>
          <a:bodyPr lIns="45718" tIns="45718" rIns="45718" bIns="45718"/>
          <a:lstStyle/>
          <a:p>
            <a:endParaRPr/>
          </a:p>
        </p:txBody>
      </p:sp>
      <p:sp>
        <p:nvSpPr>
          <p:cNvPr id="59" name="TextBox 58">
            <a:extLst>
              <a:ext uri="{FF2B5EF4-FFF2-40B4-BE49-F238E27FC236}">
                <a16:creationId xmlns:a16="http://schemas.microsoft.com/office/drawing/2014/main" id="{7D8BCC56-535C-A800-F55D-8E439D464118}"/>
              </a:ext>
            </a:extLst>
          </p:cNvPr>
          <p:cNvSpPr txBox="1"/>
          <p:nvPr/>
        </p:nvSpPr>
        <p:spPr>
          <a:xfrm>
            <a:off x="3135392" y="5606672"/>
            <a:ext cx="5871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IC</a:t>
            </a:r>
          </a:p>
        </p:txBody>
      </p:sp>
      <p:sp>
        <p:nvSpPr>
          <p:cNvPr id="60" name="TextBox 59">
            <a:extLst>
              <a:ext uri="{FF2B5EF4-FFF2-40B4-BE49-F238E27FC236}">
                <a16:creationId xmlns:a16="http://schemas.microsoft.com/office/drawing/2014/main" id="{CD9DF445-ABED-CB0D-A084-578D84C2B25D}"/>
              </a:ext>
            </a:extLst>
          </p:cNvPr>
          <p:cNvSpPr txBox="1"/>
          <p:nvPr/>
        </p:nvSpPr>
        <p:spPr>
          <a:xfrm>
            <a:off x="8017905" y="5606672"/>
            <a:ext cx="17157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Hybrid/CV</a:t>
            </a:r>
          </a:p>
        </p:txBody>
      </p:sp>
    </p:spTree>
    <p:extLst>
      <p:ext uri="{BB962C8B-B14F-4D97-AF65-F5344CB8AC3E}">
        <p14:creationId xmlns:p14="http://schemas.microsoft.com/office/powerpoint/2010/main" val="67973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table of numbers and a number&#10;&#10;Description automatically generated">
            <a:extLst>
              <a:ext uri="{FF2B5EF4-FFF2-40B4-BE49-F238E27FC236}">
                <a16:creationId xmlns:a16="http://schemas.microsoft.com/office/drawing/2014/main" id="{5D0BE2DD-BCEB-AEE7-7099-3EF600DC1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 y="839470"/>
            <a:ext cx="4978400" cy="4203700"/>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456504DC-E319-2BA6-05C8-F19E1F8A1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440" y="839470"/>
            <a:ext cx="6486281" cy="1720850"/>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27B6A73A-6E9F-1634-B978-8E4608D31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7519" y="3322320"/>
            <a:ext cx="6634481" cy="1720850"/>
          </a:xfrm>
          <a:prstGeom prst="rect">
            <a:avLst/>
          </a:prstGeom>
        </p:spPr>
      </p:pic>
    </p:spTree>
    <p:extLst>
      <p:ext uri="{BB962C8B-B14F-4D97-AF65-F5344CB8AC3E}">
        <p14:creationId xmlns:p14="http://schemas.microsoft.com/office/powerpoint/2010/main" val="40789703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Instances-Urban Structure-Start Distribution</a:t>
            </a:r>
            <a:br>
              <a:rPr lang="en-US" dirty="0"/>
            </a:br>
            <a:endParaRPr lang="en-US" dirty="0"/>
          </a:p>
        </p:txBody>
      </p:sp>
      <p:sp>
        <p:nvSpPr>
          <p:cNvPr id="5" name="Donut 4">
            <a:extLst>
              <a:ext uri="{FF2B5EF4-FFF2-40B4-BE49-F238E27FC236}">
                <a16:creationId xmlns:a16="http://schemas.microsoft.com/office/drawing/2014/main" id="{D691E5EB-EF40-9529-9A5A-0CCA9DA32DF5}"/>
              </a:ext>
            </a:extLst>
          </p:cNvPr>
          <p:cNvSpPr/>
          <p:nvPr/>
        </p:nvSpPr>
        <p:spPr>
          <a:xfrm>
            <a:off x="1589162" y="2428572"/>
            <a:ext cx="1279065" cy="1276384"/>
          </a:xfrm>
          <a:prstGeom prst="donut">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Donut 6">
            <a:extLst>
              <a:ext uri="{FF2B5EF4-FFF2-40B4-BE49-F238E27FC236}">
                <a16:creationId xmlns:a16="http://schemas.microsoft.com/office/drawing/2014/main" id="{25331095-CE61-72C2-E437-B86E65B9A6C9}"/>
              </a:ext>
            </a:extLst>
          </p:cNvPr>
          <p:cNvSpPr/>
          <p:nvPr/>
        </p:nvSpPr>
        <p:spPr>
          <a:xfrm>
            <a:off x="708465" y="1568369"/>
            <a:ext cx="3040462" cy="2996790"/>
          </a:xfrm>
          <a:prstGeom prst="donut">
            <a:avLst>
              <a:gd name="adj" fmla="val 14168"/>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 name="Oval 8">
            <a:extLst>
              <a:ext uri="{FF2B5EF4-FFF2-40B4-BE49-F238E27FC236}">
                <a16:creationId xmlns:a16="http://schemas.microsoft.com/office/drawing/2014/main" id="{FC17900E-D615-4CDD-8C1B-018A993AAD0A}"/>
              </a:ext>
            </a:extLst>
          </p:cNvPr>
          <p:cNvSpPr/>
          <p:nvPr/>
        </p:nvSpPr>
        <p:spPr>
          <a:xfrm>
            <a:off x="1895629" y="2745426"/>
            <a:ext cx="652120" cy="643008"/>
          </a:xfrm>
          <a:prstGeom prst="ellipse">
            <a:avLst/>
          </a:prstGeom>
          <a:solidFill>
            <a:srgbClr val="FFE798">
              <a:alpha val="5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 name="Donut 11">
            <a:extLst>
              <a:ext uri="{FF2B5EF4-FFF2-40B4-BE49-F238E27FC236}">
                <a16:creationId xmlns:a16="http://schemas.microsoft.com/office/drawing/2014/main" id="{C5D4D98B-BA6A-23B5-ECC0-E2455C8A5FAD}"/>
              </a:ext>
            </a:extLst>
          </p:cNvPr>
          <p:cNvSpPr/>
          <p:nvPr/>
        </p:nvSpPr>
        <p:spPr>
          <a:xfrm>
            <a:off x="5359568" y="2428572"/>
            <a:ext cx="1279065" cy="1276384"/>
          </a:xfrm>
          <a:prstGeom prst="donut">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3" name="Donut 12">
            <a:extLst>
              <a:ext uri="{FF2B5EF4-FFF2-40B4-BE49-F238E27FC236}">
                <a16:creationId xmlns:a16="http://schemas.microsoft.com/office/drawing/2014/main" id="{F1BE195E-0596-168A-1C66-221BD9BBB5E6}"/>
              </a:ext>
            </a:extLst>
          </p:cNvPr>
          <p:cNvSpPr/>
          <p:nvPr/>
        </p:nvSpPr>
        <p:spPr>
          <a:xfrm>
            <a:off x="4478871" y="1568369"/>
            <a:ext cx="3040462" cy="2996790"/>
          </a:xfrm>
          <a:prstGeom prst="donut">
            <a:avLst>
              <a:gd name="adj" fmla="val 14168"/>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 name="Oval 13">
            <a:extLst>
              <a:ext uri="{FF2B5EF4-FFF2-40B4-BE49-F238E27FC236}">
                <a16:creationId xmlns:a16="http://schemas.microsoft.com/office/drawing/2014/main" id="{82672938-B7C3-FD1A-B651-30A7E4AA2D23}"/>
              </a:ext>
            </a:extLst>
          </p:cNvPr>
          <p:cNvSpPr/>
          <p:nvPr/>
        </p:nvSpPr>
        <p:spPr>
          <a:xfrm>
            <a:off x="5359568" y="2428571"/>
            <a:ext cx="1279065" cy="1276383"/>
          </a:xfrm>
          <a:prstGeom prst="ellipse">
            <a:avLst/>
          </a:prstGeom>
          <a:solidFill>
            <a:srgbClr val="FFE798">
              <a:alpha val="5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5" name="TextBox 14">
            <a:extLst>
              <a:ext uri="{FF2B5EF4-FFF2-40B4-BE49-F238E27FC236}">
                <a16:creationId xmlns:a16="http://schemas.microsoft.com/office/drawing/2014/main" id="{C76B8100-4B93-AAF7-3704-0DEA17C6CD44}"/>
              </a:ext>
            </a:extLst>
          </p:cNvPr>
          <p:cNvSpPr txBox="1"/>
          <p:nvPr/>
        </p:nvSpPr>
        <p:spPr>
          <a:xfrm>
            <a:off x="1438679" y="4870545"/>
            <a:ext cx="15800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C</a:t>
            </a:r>
            <a:r>
              <a:rPr kumimoji="0" lang="en-US" b="1" i="0" u="none" strike="noStrike" cap="none" spc="0" normalizeH="0" baseline="0" dirty="0">
                <a:ln>
                  <a:noFill/>
                </a:ln>
                <a:solidFill>
                  <a:srgbClr val="000000"/>
                </a:solidFill>
                <a:effectLst/>
                <a:uFillTx/>
                <a:latin typeface="Arial"/>
                <a:ea typeface="Arial"/>
                <a:cs typeface="Arial"/>
                <a:sym typeface="Arial"/>
              </a:rPr>
              <a:t>oncentrated</a:t>
            </a:r>
            <a:endParaRPr kumimoji="0" lang="en-US" sz="2000" b="1" i="0" u="none" strike="noStrike" cap="none" spc="0" normalizeH="0" baseline="0" dirty="0">
              <a:ln>
                <a:noFill/>
              </a:ln>
              <a:solidFill>
                <a:srgbClr val="000000"/>
              </a:solidFill>
              <a:effectLst/>
              <a:uFillTx/>
              <a:latin typeface="Arial"/>
              <a:ea typeface="Arial"/>
              <a:cs typeface="Arial"/>
              <a:sym typeface="Arial"/>
            </a:endParaRPr>
          </a:p>
        </p:txBody>
      </p:sp>
      <p:sp>
        <p:nvSpPr>
          <p:cNvPr id="17" name="TextBox 16">
            <a:extLst>
              <a:ext uri="{FF2B5EF4-FFF2-40B4-BE49-F238E27FC236}">
                <a16:creationId xmlns:a16="http://schemas.microsoft.com/office/drawing/2014/main" id="{CFF12A97-00DA-7E0B-291A-289FDA05AE8D}"/>
              </a:ext>
            </a:extLst>
          </p:cNvPr>
          <p:cNvSpPr txBox="1"/>
          <p:nvPr/>
        </p:nvSpPr>
        <p:spPr>
          <a:xfrm>
            <a:off x="9536673" y="4857845"/>
            <a:ext cx="24116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S</a:t>
            </a:r>
            <a:r>
              <a:rPr kumimoji="0" lang="en-US" b="1" i="0" u="none" strike="noStrike" cap="none" spc="0" normalizeH="0" baseline="0" dirty="0">
                <a:ln>
                  <a:noFill/>
                </a:ln>
                <a:solidFill>
                  <a:srgbClr val="000000"/>
                </a:solidFill>
                <a:effectLst/>
                <a:uFillTx/>
                <a:latin typeface="Arial"/>
                <a:ea typeface="Arial"/>
                <a:cs typeface="Arial"/>
                <a:sym typeface="Arial"/>
              </a:rPr>
              <a:t>pread-out</a:t>
            </a:r>
            <a:endParaRPr kumimoji="0" lang="en-US" sz="2000" b="1" i="0" u="none" strike="noStrike" cap="none" spc="0" normalizeH="0" baseline="0" dirty="0">
              <a:ln>
                <a:noFill/>
              </a:ln>
              <a:solidFill>
                <a:srgbClr val="000000"/>
              </a:solidFill>
              <a:effectLst/>
              <a:uFillTx/>
              <a:latin typeface="Arial"/>
              <a:ea typeface="Arial"/>
              <a:cs typeface="Arial"/>
              <a:sym typeface="Arial"/>
            </a:endParaRPr>
          </a:p>
        </p:txBody>
      </p:sp>
      <p:sp>
        <p:nvSpPr>
          <p:cNvPr id="18" name="Donut 17">
            <a:extLst>
              <a:ext uri="{FF2B5EF4-FFF2-40B4-BE49-F238E27FC236}">
                <a16:creationId xmlns:a16="http://schemas.microsoft.com/office/drawing/2014/main" id="{BEFF933A-BACB-CB80-9E4A-A814595ED9B6}"/>
              </a:ext>
            </a:extLst>
          </p:cNvPr>
          <p:cNvSpPr/>
          <p:nvPr/>
        </p:nvSpPr>
        <p:spPr>
          <a:xfrm>
            <a:off x="9280727" y="2456437"/>
            <a:ext cx="1279065" cy="1276384"/>
          </a:xfrm>
          <a:prstGeom prst="donut">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9" name="Donut 18">
            <a:extLst>
              <a:ext uri="{FF2B5EF4-FFF2-40B4-BE49-F238E27FC236}">
                <a16:creationId xmlns:a16="http://schemas.microsoft.com/office/drawing/2014/main" id="{F5615FC0-942E-D9F4-740E-8EBDD99A060F}"/>
              </a:ext>
            </a:extLst>
          </p:cNvPr>
          <p:cNvSpPr/>
          <p:nvPr/>
        </p:nvSpPr>
        <p:spPr>
          <a:xfrm>
            <a:off x="8400030" y="1596234"/>
            <a:ext cx="3040462" cy="2996790"/>
          </a:xfrm>
          <a:prstGeom prst="donut">
            <a:avLst>
              <a:gd name="adj" fmla="val 14168"/>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0" name="Oval 19">
            <a:extLst>
              <a:ext uri="{FF2B5EF4-FFF2-40B4-BE49-F238E27FC236}">
                <a16:creationId xmlns:a16="http://schemas.microsoft.com/office/drawing/2014/main" id="{2B587036-B4EE-09E2-4873-F0AF24183BE5}"/>
              </a:ext>
            </a:extLst>
          </p:cNvPr>
          <p:cNvSpPr/>
          <p:nvPr/>
        </p:nvSpPr>
        <p:spPr>
          <a:xfrm>
            <a:off x="8400030" y="1610166"/>
            <a:ext cx="3040462" cy="2968925"/>
          </a:xfrm>
          <a:prstGeom prst="ellipse">
            <a:avLst/>
          </a:prstGeom>
          <a:solidFill>
            <a:srgbClr val="FFE798">
              <a:alpha val="50075"/>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1" name="Oval 20">
            <a:extLst>
              <a:ext uri="{FF2B5EF4-FFF2-40B4-BE49-F238E27FC236}">
                <a16:creationId xmlns:a16="http://schemas.microsoft.com/office/drawing/2014/main" id="{13EFA98F-347A-E8AB-0F52-49537F9D544B}"/>
              </a:ext>
            </a:extLst>
          </p:cNvPr>
          <p:cNvSpPr/>
          <p:nvPr/>
        </p:nvSpPr>
        <p:spPr>
          <a:xfrm>
            <a:off x="7917730" y="750817"/>
            <a:ext cx="652120" cy="643008"/>
          </a:xfrm>
          <a:prstGeom prst="ellipse">
            <a:avLst/>
          </a:prstGeom>
          <a:solidFill>
            <a:srgbClr val="FFE798">
              <a:alpha val="5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2" name="TextBox 21">
            <a:extLst>
              <a:ext uri="{FF2B5EF4-FFF2-40B4-BE49-F238E27FC236}">
                <a16:creationId xmlns:a16="http://schemas.microsoft.com/office/drawing/2014/main" id="{9EE1F719-6CAE-E3BC-8490-73C691684523}"/>
              </a:ext>
            </a:extLst>
          </p:cNvPr>
          <p:cNvSpPr txBox="1"/>
          <p:nvPr/>
        </p:nvSpPr>
        <p:spPr>
          <a:xfrm>
            <a:off x="8801903" y="824130"/>
            <a:ext cx="24495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Restaurant Distribution </a:t>
            </a:r>
          </a:p>
        </p:txBody>
      </p:sp>
      <p:sp>
        <p:nvSpPr>
          <p:cNvPr id="4" name="TextBox 3">
            <a:extLst>
              <a:ext uri="{FF2B5EF4-FFF2-40B4-BE49-F238E27FC236}">
                <a16:creationId xmlns:a16="http://schemas.microsoft.com/office/drawing/2014/main" id="{74A69E21-0F7A-0471-28C7-DC5074448ECD}"/>
              </a:ext>
            </a:extLst>
          </p:cNvPr>
          <p:cNvSpPr txBox="1"/>
          <p:nvPr/>
        </p:nvSpPr>
        <p:spPr>
          <a:xfrm>
            <a:off x="11635935" y="6318656"/>
            <a:ext cx="39448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18</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6" name="Straight Arrow Connector 2">
            <a:extLst>
              <a:ext uri="{FF2B5EF4-FFF2-40B4-BE49-F238E27FC236}">
                <a16:creationId xmlns:a16="http://schemas.microsoft.com/office/drawing/2014/main" id="{A0C64F69-CE35-4E56-92A3-EECB998E7D97}"/>
              </a:ext>
            </a:extLst>
          </p:cNvPr>
          <p:cNvSpPr/>
          <p:nvPr/>
        </p:nvSpPr>
        <p:spPr>
          <a:xfrm flipV="1">
            <a:off x="2159001" y="5328775"/>
            <a:ext cx="7835901" cy="0"/>
          </a:xfrm>
          <a:prstGeom prst="line">
            <a:avLst/>
          </a:prstGeom>
          <a:ln w="25400">
            <a:solidFill>
              <a:srgbClr val="000000"/>
            </a:solidFill>
            <a:tailEnd type="triangle"/>
          </a:ln>
        </p:spPr>
        <p:txBody>
          <a:bodyPr lIns="45718" tIns="45718" rIns="45718" bIns="45718"/>
          <a:lstStyle/>
          <a:p>
            <a:endParaRPr sz="2000"/>
          </a:p>
        </p:txBody>
      </p:sp>
      <p:sp>
        <p:nvSpPr>
          <p:cNvPr id="8" name="TextBox 7">
            <a:extLst>
              <a:ext uri="{FF2B5EF4-FFF2-40B4-BE49-F238E27FC236}">
                <a16:creationId xmlns:a16="http://schemas.microsoft.com/office/drawing/2014/main" id="{212D4649-4C28-BAE2-AB7C-7AA3C684DF68}"/>
              </a:ext>
            </a:extLst>
          </p:cNvPr>
          <p:cNvSpPr txBox="1"/>
          <p:nvPr/>
        </p:nvSpPr>
        <p:spPr>
          <a:xfrm>
            <a:off x="9626686" y="5421729"/>
            <a:ext cx="5871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Arial"/>
                <a:ea typeface="Arial"/>
                <a:cs typeface="Arial"/>
                <a:sym typeface="Arial"/>
              </a:rPr>
              <a:t>IC</a:t>
            </a:r>
          </a:p>
        </p:txBody>
      </p:sp>
      <p:sp>
        <p:nvSpPr>
          <p:cNvPr id="10" name="TextBox 9">
            <a:extLst>
              <a:ext uri="{FF2B5EF4-FFF2-40B4-BE49-F238E27FC236}">
                <a16:creationId xmlns:a16="http://schemas.microsoft.com/office/drawing/2014/main" id="{FDC1A4F2-6E25-3D1E-57F9-5C0C276DA35A}"/>
              </a:ext>
            </a:extLst>
          </p:cNvPr>
          <p:cNvSpPr txBox="1"/>
          <p:nvPr/>
        </p:nvSpPr>
        <p:spPr>
          <a:xfrm>
            <a:off x="1895628" y="5421729"/>
            <a:ext cx="17157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Arial"/>
                <a:ea typeface="Arial"/>
                <a:cs typeface="Arial"/>
                <a:sym typeface="Arial"/>
              </a:rPr>
              <a:t>Hybrid/CV</a:t>
            </a:r>
          </a:p>
        </p:txBody>
      </p:sp>
    </p:spTree>
    <p:extLst>
      <p:ext uri="{BB962C8B-B14F-4D97-AF65-F5344CB8AC3E}">
        <p14:creationId xmlns:p14="http://schemas.microsoft.com/office/powerpoint/2010/main" val="200827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fr-FR" dirty="0"/>
              <a:t>Introduction</a:t>
            </a:r>
          </a:p>
        </p:txBody>
      </p:sp>
      <p:pic>
        <p:nvPicPr>
          <p:cNvPr id="5" name="Picture 4" descr="A diagram of a delivery process&#10;&#10;Description automatically generated">
            <a:extLst>
              <a:ext uri="{FF2B5EF4-FFF2-40B4-BE49-F238E27FC236}">
                <a16:creationId xmlns:a16="http://schemas.microsoft.com/office/drawing/2014/main" id="{D3564D30-BE65-9F49-CD43-38D424885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 y="2041743"/>
            <a:ext cx="3380509" cy="1966673"/>
          </a:xfrm>
          <a:prstGeom prst="rect">
            <a:avLst/>
          </a:prstGeom>
        </p:spPr>
      </p:pic>
      <p:cxnSp>
        <p:nvCxnSpPr>
          <p:cNvPr id="7" name="Straight Arrow Connector 6">
            <a:extLst>
              <a:ext uri="{FF2B5EF4-FFF2-40B4-BE49-F238E27FC236}">
                <a16:creationId xmlns:a16="http://schemas.microsoft.com/office/drawing/2014/main" id="{2822B067-D851-15D2-CDB8-69030A133176}"/>
              </a:ext>
            </a:extLst>
          </p:cNvPr>
          <p:cNvCxnSpPr>
            <a:cxnSpLocks/>
          </p:cNvCxnSpPr>
          <p:nvPr/>
        </p:nvCxnSpPr>
        <p:spPr>
          <a:xfrm flipV="1">
            <a:off x="2590649" y="1791222"/>
            <a:ext cx="1073510" cy="369330"/>
          </a:xfrm>
          <a:prstGeom prst="straightConnector1">
            <a:avLst/>
          </a:prstGeom>
          <a:noFill/>
          <a:ln w="2222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A3982DA2-0245-5BC9-6B9B-D2CEFFFEA0FC}"/>
              </a:ext>
            </a:extLst>
          </p:cNvPr>
          <p:cNvSpPr txBox="1"/>
          <p:nvPr/>
        </p:nvSpPr>
        <p:spPr>
          <a:xfrm>
            <a:off x="3732830" y="1264378"/>
            <a:ext cx="831947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G</a:t>
            </a:r>
            <a:r>
              <a:rPr kumimoji="0" lang="en-US" sz="1800" b="0" i="0" u="none" strike="noStrike" cap="none" spc="0" normalizeH="0" baseline="0" dirty="0">
                <a:ln>
                  <a:noFill/>
                </a:ln>
                <a:solidFill>
                  <a:srgbClr val="000000"/>
                </a:solidFill>
                <a:effectLst/>
                <a:uFillTx/>
                <a:latin typeface="Arial"/>
                <a:ea typeface="Arial"/>
                <a:cs typeface="Arial"/>
                <a:sym typeface="Arial"/>
              </a:rPr>
              <a:t>rowing demands, U</a:t>
            </a:r>
            <a:r>
              <a:rPr lang="en-US" dirty="0"/>
              <a:t>npredictable</a:t>
            </a:r>
            <a:r>
              <a:rPr kumimoji="0" lang="en-US" sz="1800" b="0" i="0" u="none" strike="noStrike" cap="none" spc="0" normalizeH="0" baseline="0" dirty="0">
                <a:ln>
                  <a:noFill/>
                </a:ln>
                <a:solidFill>
                  <a:srgbClr val="000000"/>
                </a:solidFill>
                <a:effectLst/>
                <a:uFillTx/>
                <a:latin typeface="Arial"/>
                <a:ea typeface="Arial"/>
                <a:cs typeface="Arial"/>
                <a:sym typeface="Arial"/>
              </a:rPr>
              <a:t> orders, </a:t>
            </a:r>
            <a:r>
              <a:rPr lang="en-US" dirty="0"/>
              <a:t>S</a:t>
            </a:r>
            <a:r>
              <a:rPr kumimoji="0" lang="en-US" sz="1800" b="0" i="0" u="none" strike="noStrike" cap="none" spc="0" normalizeH="0" baseline="0" dirty="0">
                <a:ln>
                  <a:noFill/>
                </a:ln>
                <a:solidFill>
                  <a:srgbClr val="000000"/>
                </a:solidFill>
                <a:effectLst/>
                <a:uFillTx/>
                <a:latin typeface="Arial"/>
                <a:ea typeface="Arial"/>
                <a:cs typeface="Arial"/>
                <a:sym typeface="Arial"/>
              </a:rPr>
              <a:t>hort delivery times, Price Sensitivity…</a:t>
            </a:r>
          </a:p>
        </p:txBody>
      </p:sp>
      <p:sp>
        <p:nvSpPr>
          <p:cNvPr id="14" name="TextBox 13">
            <a:extLst>
              <a:ext uri="{FF2B5EF4-FFF2-40B4-BE49-F238E27FC236}">
                <a16:creationId xmlns:a16="http://schemas.microsoft.com/office/drawing/2014/main" id="{5EEEA646-7122-C887-C697-185038ED3172}"/>
              </a:ext>
            </a:extLst>
          </p:cNvPr>
          <p:cNvSpPr txBox="1"/>
          <p:nvPr/>
        </p:nvSpPr>
        <p:spPr>
          <a:xfrm>
            <a:off x="3732830" y="1763918"/>
            <a:ext cx="55239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Challenges: Control costs &amp; Maintain Service Level</a:t>
            </a:r>
          </a:p>
        </p:txBody>
      </p:sp>
      <p:cxnSp>
        <p:nvCxnSpPr>
          <p:cNvPr id="15" name="Straight Arrow Connector 14">
            <a:extLst>
              <a:ext uri="{FF2B5EF4-FFF2-40B4-BE49-F238E27FC236}">
                <a16:creationId xmlns:a16="http://schemas.microsoft.com/office/drawing/2014/main" id="{C9F989D2-0256-F711-8883-69B8C7678483}"/>
              </a:ext>
            </a:extLst>
          </p:cNvPr>
          <p:cNvCxnSpPr>
            <a:cxnSpLocks/>
          </p:cNvCxnSpPr>
          <p:nvPr/>
        </p:nvCxnSpPr>
        <p:spPr>
          <a:xfrm>
            <a:off x="2585264" y="3581877"/>
            <a:ext cx="979269" cy="369330"/>
          </a:xfrm>
          <a:prstGeom prst="straightConnector1">
            <a:avLst/>
          </a:prstGeom>
          <a:noFill/>
          <a:ln w="2222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F4D0E76C-0B67-3B42-041C-1CC933BD4EEF}"/>
              </a:ext>
            </a:extLst>
          </p:cNvPr>
          <p:cNvSpPr txBox="1"/>
          <p:nvPr/>
        </p:nvSpPr>
        <p:spPr>
          <a:xfrm>
            <a:off x="3637262" y="3850393"/>
            <a:ext cx="17160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Delivery Model: </a:t>
            </a:r>
          </a:p>
        </p:txBody>
      </p:sp>
      <p:sp>
        <p:nvSpPr>
          <p:cNvPr id="25" name="Curved Up Arrow 24">
            <a:extLst>
              <a:ext uri="{FF2B5EF4-FFF2-40B4-BE49-F238E27FC236}">
                <a16:creationId xmlns:a16="http://schemas.microsoft.com/office/drawing/2014/main" id="{BB642E9C-E295-CD05-80BE-F5F50C3D6747}"/>
              </a:ext>
            </a:extLst>
          </p:cNvPr>
          <p:cNvSpPr/>
          <p:nvPr/>
        </p:nvSpPr>
        <p:spPr>
          <a:xfrm rot="16200000">
            <a:off x="9139115" y="2331441"/>
            <a:ext cx="1640983" cy="1036529"/>
          </a:xfrm>
          <a:prstGeom prst="curvedUpArrow">
            <a:avLst>
              <a:gd name="adj1" fmla="val 15514"/>
              <a:gd name="adj2" fmla="val 34225"/>
              <a:gd name="adj3" fmla="val 27417"/>
            </a:avLst>
          </a:prstGeom>
          <a:noFill/>
          <a:ln w="12700" cap="flat">
            <a:solidFill>
              <a:srgbClr val="00A6D6"/>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7" name="Graphic 26" descr="Question Mark with solid fill">
            <a:extLst>
              <a:ext uri="{FF2B5EF4-FFF2-40B4-BE49-F238E27FC236}">
                <a16:creationId xmlns:a16="http://schemas.microsoft.com/office/drawing/2014/main" id="{2667DE4A-1EE9-CD9F-38F4-EF86241663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8532" y="2367539"/>
            <a:ext cx="728068" cy="685872"/>
          </a:xfrm>
          <a:prstGeom prst="rect">
            <a:avLst/>
          </a:prstGeom>
        </p:spPr>
      </p:pic>
      <p:pic>
        <p:nvPicPr>
          <p:cNvPr id="35" name="Picture 34" descr="A close-up of a logo&#10;&#10;Description automatically generated">
            <a:extLst>
              <a:ext uri="{FF2B5EF4-FFF2-40B4-BE49-F238E27FC236}">
                <a16:creationId xmlns:a16="http://schemas.microsoft.com/office/drawing/2014/main" id="{FB3A5604-5B53-45C8-7742-A585705FE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697" y="4195959"/>
            <a:ext cx="1075224" cy="1153626"/>
          </a:xfrm>
          <a:prstGeom prst="rect">
            <a:avLst/>
          </a:prstGeom>
        </p:spPr>
      </p:pic>
      <p:pic>
        <p:nvPicPr>
          <p:cNvPr id="37" name="Picture 36" descr="A white card with red logo and a dollar sign&#10;&#10;Description automatically generated">
            <a:extLst>
              <a:ext uri="{FF2B5EF4-FFF2-40B4-BE49-F238E27FC236}">
                <a16:creationId xmlns:a16="http://schemas.microsoft.com/office/drawing/2014/main" id="{62DA570D-FDE4-08C8-7EC8-6D632EADDA59}"/>
              </a:ext>
            </a:extLst>
          </p:cNvPr>
          <p:cNvPicPr>
            <a:picLocks noChangeAspect="1"/>
          </p:cNvPicPr>
          <p:nvPr/>
        </p:nvPicPr>
        <p:blipFill rotWithShape="1">
          <a:blip r:embed="rId7">
            <a:extLst>
              <a:ext uri="{28A0092B-C50C-407E-A947-70E740481C1C}">
                <a14:useLocalDpi xmlns:a14="http://schemas.microsoft.com/office/drawing/2010/main" val="0"/>
              </a:ext>
            </a:extLst>
          </a:blip>
          <a:srcRect l="55664" t="69088" r="13572" b="8828"/>
          <a:stretch/>
        </p:blipFill>
        <p:spPr>
          <a:xfrm>
            <a:off x="1839240" y="4848396"/>
            <a:ext cx="863626" cy="619967"/>
          </a:xfrm>
          <a:prstGeom prst="rect">
            <a:avLst/>
          </a:prstGeom>
        </p:spPr>
      </p:pic>
      <p:pic>
        <p:nvPicPr>
          <p:cNvPr id="39" name="Picture 38">
            <a:extLst>
              <a:ext uri="{FF2B5EF4-FFF2-40B4-BE49-F238E27FC236}">
                <a16:creationId xmlns:a16="http://schemas.microsoft.com/office/drawing/2014/main" id="{D2B1AE4A-27AF-564B-2870-6CD1165B27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9852" y="4173934"/>
            <a:ext cx="562011" cy="562011"/>
          </a:xfrm>
          <a:prstGeom prst="rect">
            <a:avLst/>
          </a:prstGeom>
        </p:spPr>
      </p:pic>
      <p:sp>
        <p:nvSpPr>
          <p:cNvPr id="3" name="Right Arrow 2">
            <a:extLst>
              <a:ext uri="{FF2B5EF4-FFF2-40B4-BE49-F238E27FC236}">
                <a16:creationId xmlns:a16="http://schemas.microsoft.com/office/drawing/2014/main" id="{175FDB75-A11B-E31B-1658-2F29B79DC3F6}"/>
              </a:ext>
            </a:extLst>
          </p:cNvPr>
          <p:cNvSpPr/>
          <p:nvPr/>
        </p:nvSpPr>
        <p:spPr>
          <a:xfrm rot="5400000">
            <a:off x="7701134" y="4599046"/>
            <a:ext cx="562012" cy="37625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ounded Rectangle 5">
            <a:extLst>
              <a:ext uri="{FF2B5EF4-FFF2-40B4-BE49-F238E27FC236}">
                <a16:creationId xmlns:a16="http://schemas.microsoft.com/office/drawing/2014/main" id="{2FB6BD00-A58E-6841-4F46-24D48A22DF3D}"/>
              </a:ext>
            </a:extLst>
          </p:cNvPr>
          <p:cNvSpPr/>
          <p:nvPr/>
        </p:nvSpPr>
        <p:spPr>
          <a:xfrm>
            <a:off x="5353328" y="5225022"/>
            <a:ext cx="2367479" cy="40862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Cost Optimization</a:t>
            </a:r>
          </a:p>
        </p:txBody>
      </p:sp>
      <p:sp>
        <p:nvSpPr>
          <p:cNvPr id="8" name="Rounded Rectangle 7">
            <a:extLst>
              <a:ext uri="{FF2B5EF4-FFF2-40B4-BE49-F238E27FC236}">
                <a16:creationId xmlns:a16="http://schemas.microsoft.com/office/drawing/2014/main" id="{918F8256-DC7C-F80A-6712-813377EFCD08}"/>
              </a:ext>
            </a:extLst>
          </p:cNvPr>
          <p:cNvSpPr/>
          <p:nvPr/>
        </p:nvSpPr>
        <p:spPr>
          <a:xfrm>
            <a:off x="8259168" y="5225022"/>
            <a:ext cx="3407547" cy="40862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Strategy to Different Markets</a:t>
            </a:r>
          </a:p>
        </p:txBody>
      </p:sp>
      <p:sp>
        <p:nvSpPr>
          <p:cNvPr id="9" name="TextBox 8">
            <a:extLst>
              <a:ext uri="{FF2B5EF4-FFF2-40B4-BE49-F238E27FC236}">
                <a16:creationId xmlns:a16="http://schemas.microsoft.com/office/drawing/2014/main" id="{836B60EA-EFD6-937E-BE6D-847945BA6AFC}"/>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11" name="TextBox 10">
            <a:extLst>
              <a:ext uri="{FF2B5EF4-FFF2-40B4-BE49-F238E27FC236}">
                <a16:creationId xmlns:a16="http://schemas.microsoft.com/office/drawing/2014/main" id="{A0ACA5CA-1005-21F2-B7EF-E59BE0766A22}"/>
              </a:ext>
            </a:extLst>
          </p:cNvPr>
          <p:cNvSpPr txBox="1"/>
          <p:nvPr/>
        </p:nvSpPr>
        <p:spPr>
          <a:xfrm>
            <a:off x="5254820" y="3711893"/>
            <a:ext cx="679747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Arial"/>
                <a:ea typeface="Arial"/>
                <a:cs typeface="Arial"/>
                <a:sym typeface="Arial"/>
              </a:rPr>
              <a:t>(a) Independent Contractors (</a:t>
            </a:r>
            <a:r>
              <a:rPr kumimoji="0" lang="en-US" sz="1800" b="1" i="0" u="none" strike="noStrike" cap="none" spc="0" normalizeH="0" baseline="0" dirty="0">
                <a:ln>
                  <a:noFill/>
                </a:ln>
                <a:solidFill>
                  <a:srgbClr val="000000"/>
                </a:solidFill>
                <a:effectLst/>
                <a:uFillTx/>
                <a:latin typeface="Arial"/>
                <a:ea typeface="Arial"/>
                <a:cs typeface="Arial"/>
                <a:sym typeface="Arial"/>
              </a:rPr>
              <a:t>IC</a:t>
            </a:r>
            <a:r>
              <a:rPr kumimoji="0" lang="en-US" sz="1800" b="0" i="0" u="none" strike="noStrike" cap="none" spc="0" normalizeH="0" baseline="0" dirty="0">
                <a:ln>
                  <a:noFill/>
                </a:ln>
                <a:solidFill>
                  <a:srgbClr val="000000"/>
                </a:solidFill>
                <a:effectLst/>
                <a:uFillTx/>
                <a:latin typeface="Arial"/>
                <a:ea typeface="Arial"/>
                <a:cs typeface="Arial"/>
                <a:sym typeface="Arial"/>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Arial"/>
                <a:ea typeface="Arial"/>
                <a:cs typeface="Arial"/>
                <a:sym typeface="Arial"/>
              </a:rPr>
              <a:t>(b) Company-Vehicle model (</a:t>
            </a:r>
            <a:r>
              <a:rPr kumimoji="0" lang="en-US" sz="1800" b="1" i="0" u="none" strike="noStrike" cap="none" spc="0" normalizeH="0" baseline="0" dirty="0">
                <a:ln>
                  <a:noFill/>
                </a:ln>
                <a:solidFill>
                  <a:srgbClr val="000000"/>
                </a:solidFill>
                <a:effectLst/>
                <a:uFillTx/>
                <a:latin typeface="Arial"/>
                <a:ea typeface="Arial"/>
                <a:cs typeface="Arial"/>
                <a:sym typeface="Arial"/>
              </a:rPr>
              <a:t>CV</a:t>
            </a:r>
            <a:r>
              <a:rPr kumimoji="0" lang="en-US" sz="1800" b="0" i="0" u="none" strike="noStrike" cap="none" spc="0" normalizeH="0" baseline="0" dirty="0">
                <a:ln>
                  <a:noFill/>
                </a:ln>
                <a:solidFill>
                  <a:srgbClr val="000000"/>
                </a:solidFill>
                <a:effectLst/>
                <a:uFillTx/>
                <a:latin typeface="Arial"/>
                <a:ea typeface="Arial"/>
                <a:cs typeface="Arial"/>
                <a:sym typeface="Arial"/>
              </a:rPr>
              <a:t>) with micro-logistics centers</a:t>
            </a:r>
          </a:p>
        </p:txBody>
      </p:sp>
    </p:spTree>
    <p:extLst>
      <p:ext uri="{BB962C8B-B14F-4D97-AF65-F5344CB8AC3E}">
        <p14:creationId xmlns:p14="http://schemas.microsoft.com/office/powerpoint/2010/main" val="416515507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table with numbers and a number&#10;&#10;Description automatically generated">
            <a:extLst>
              <a:ext uri="{FF2B5EF4-FFF2-40B4-BE49-F238E27FC236}">
                <a16:creationId xmlns:a16="http://schemas.microsoft.com/office/drawing/2014/main" id="{B595279B-8E5A-49C5-6C78-D334CA824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079" y="320040"/>
            <a:ext cx="7753927" cy="5562600"/>
          </a:xfrm>
          <a:prstGeom prst="rect">
            <a:avLst/>
          </a:prstGeom>
        </p:spPr>
      </p:pic>
    </p:spTree>
    <p:extLst>
      <p:ext uri="{BB962C8B-B14F-4D97-AF65-F5344CB8AC3E}">
        <p14:creationId xmlns:p14="http://schemas.microsoft.com/office/powerpoint/2010/main" val="8169676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Instances-Urban Structure-End Distribution</a:t>
            </a:r>
            <a:br>
              <a:rPr lang="en-US" dirty="0"/>
            </a:br>
            <a:endParaRPr lang="en-US" dirty="0"/>
          </a:p>
        </p:txBody>
      </p:sp>
      <p:sp>
        <p:nvSpPr>
          <p:cNvPr id="3" name="TextBox 4">
            <a:extLst>
              <a:ext uri="{FF2B5EF4-FFF2-40B4-BE49-F238E27FC236}">
                <a16:creationId xmlns:a16="http://schemas.microsoft.com/office/drawing/2014/main" id="{7C52DF0F-B7F4-4EAC-AFE7-D21F072A41C6}"/>
              </a:ext>
            </a:extLst>
          </p:cNvPr>
          <p:cNvSpPr txBox="1"/>
          <p:nvPr/>
        </p:nvSpPr>
        <p:spPr>
          <a:xfrm>
            <a:off x="858366" y="1107573"/>
            <a:ext cx="180988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Settings</a:t>
            </a:r>
          </a:p>
        </p:txBody>
      </p:sp>
      <p:sp>
        <p:nvSpPr>
          <p:cNvPr id="5" name="Donut 4">
            <a:extLst>
              <a:ext uri="{FF2B5EF4-FFF2-40B4-BE49-F238E27FC236}">
                <a16:creationId xmlns:a16="http://schemas.microsoft.com/office/drawing/2014/main" id="{D691E5EB-EF40-9529-9A5A-0CCA9DA32DF5}"/>
              </a:ext>
            </a:extLst>
          </p:cNvPr>
          <p:cNvSpPr/>
          <p:nvPr/>
        </p:nvSpPr>
        <p:spPr>
          <a:xfrm>
            <a:off x="1432921" y="2574647"/>
            <a:ext cx="1279065" cy="1276384"/>
          </a:xfrm>
          <a:prstGeom prst="donut">
            <a:avLst/>
          </a:prstGeom>
          <a:solidFill>
            <a:schemeClr val="bg2">
              <a:lumMod val="40000"/>
              <a:lumOff val="60000"/>
              <a:alpha val="5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Donut 6">
            <a:extLst>
              <a:ext uri="{FF2B5EF4-FFF2-40B4-BE49-F238E27FC236}">
                <a16:creationId xmlns:a16="http://schemas.microsoft.com/office/drawing/2014/main" id="{25331095-CE61-72C2-E437-B86E65B9A6C9}"/>
              </a:ext>
            </a:extLst>
          </p:cNvPr>
          <p:cNvSpPr/>
          <p:nvPr/>
        </p:nvSpPr>
        <p:spPr>
          <a:xfrm>
            <a:off x="552224" y="1714444"/>
            <a:ext cx="3040462" cy="2996790"/>
          </a:xfrm>
          <a:prstGeom prst="donut">
            <a:avLst>
              <a:gd name="adj" fmla="val 14168"/>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 name="Oval 8">
            <a:extLst>
              <a:ext uri="{FF2B5EF4-FFF2-40B4-BE49-F238E27FC236}">
                <a16:creationId xmlns:a16="http://schemas.microsoft.com/office/drawing/2014/main" id="{FC17900E-D615-4CDD-8C1B-018A993AAD0A}"/>
              </a:ext>
            </a:extLst>
          </p:cNvPr>
          <p:cNvSpPr/>
          <p:nvPr/>
        </p:nvSpPr>
        <p:spPr>
          <a:xfrm>
            <a:off x="1739388" y="2891501"/>
            <a:ext cx="652120" cy="643008"/>
          </a:xfrm>
          <a:prstGeom prst="ellipse">
            <a:avLst/>
          </a:prstGeom>
          <a:solidFill>
            <a:srgbClr val="FFE798">
              <a:alpha val="5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 name="Donut 11">
            <a:extLst>
              <a:ext uri="{FF2B5EF4-FFF2-40B4-BE49-F238E27FC236}">
                <a16:creationId xmlns:a16="http://schemas.microsoft.com/office/drawing/2014/main" id="{C5D4D98B-BA6A-23B5-ECC0-E2455C8A5FAD}"/>
              </a:ext>
            </a:extLst>
          </p:cNvPr>
          <p:cNvSpPr/>
          <p:nvPr/>
        </p:nvSpPr>
        <p:spPr>
          <a:xfrm>
            <a:off x="5203327" y="2574647"/>
            <a:ext cx="1279065" cy="1276384"/>
          </a:xfrm>
          <a:prstGeom prst="donut">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3" name="Donut 12">
            <a:extLst>
              <a:ext uri="{FF2B5EF4-FFF2-40B4-BE49-F238E27FC236}">
                <a16:creationId xmlns:a16="http://schemas.microsoft.com/office/drawing/2014/main" id="{F1BE195E-0596-168A-1C66-221BD9BBB5E6}"/>
              </a:ext>
            </a:extLst>
          </p:cNvPr>
          <p:cNvSpPr/>
          <p:nvPr/>
        </p:nvSpPr>
        <p:spPr>
          <a:xfrm>
            <a:off x="4322630" y="1714444"/>
            <a:ext cx="3040462" cy="2996790"/>
          </a:xfrm>
          <a:prstGeom prst="donut">
            <a:avLst>
              <a:gd name="adj" fmla="val 14168"/>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8" name="Donut 17">
            <a:extLst>
              <a:ext uri="{FF2B5EF4-FFF2-40B4-BE49-F238E27FC236}">
                <a16:creationId xmlns:a16="http://schemas.microsoft.com/office/drawing/2014/main" id="{BEFF933A-BACB-CB80-9E4A-A814595ED9B6}"/>
              </a:ext>
            </a:extLst>
          </p:cNvPr>
          <p:cNvSpPr/>
          <p:nvPr/>
        </p:nvSpPr>
        <p:spPr>
          <a:xfrm>
            <a:off x="9124486" y="2602512"/>
            <a:ext cx="1279065" cy="1276384"/>
          </a:xfrm>
          <a:prstGeom prst="donut">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9" name="Donut 18">
            <a:extLst>
              <a:ext uri="{FF2B5EF4-FFF2-40B4-BE49-F238E27FC236}">
                <a16:creationId xmlns:a16="http://schemas.microsoft.com/office/drawing/2014/main" id="{F5615FC0-942E-D9F4-740E-8EBDD99A060F}"/>
              </a:ext>
            </a:extLst>
          </p:cNvPr>
          <p:cNvSpPr/>
          <p:nvPr/>
        </p:nvSpPr>
        <p:spPr>
          <a:xfrm>
            <a:off x="8243789" y="1742309"/>
            <a:ext cx="3040462" cy="2996790"/>
          </a:xfrm>
          <a:prstGeom prst="donut">
            <a:avLst>
              <a:gd name="adj" fmla="val 14168"/>
            </a:avLst>
          </a:prstGeom>
          <a:solidFill>
            <a:schemeClr val="bg2">
              <a:lumMod val="40000"/>
              <a:lumOff val="60000"/>
              <a:alpha val="5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Oval 3">
            <a:extLst>
              <a:ext uri="{FF2B5EF4-FFF2-40B4-BE49-F238E27FC236}">
                <a16:creationId xmlns:a16="http://schemas.microsoft.com/office/drawing/2014/main" id="{C7E16E68-8DC7-A261-8885-89480E53640B}"/>
              </a:ext>
            </a:extLst>
          </p:cNvPr>
          <p:cNvSpPr/>
          <p:nvPr/>
        </p:nvSpPr>
        <p:spPr>
          <a:xfrm>
            <a:off x="5516799" y="2903596"/>
            <a:ext cx="652120" cy="643008"/>
          </a:xfrm>
          <a:prstGeom prst="ellipse">
            <a:avLst/>
          </a:prstGeom>
          <a:solidFill>
            <a:srgbClr val="FFE798">
              <a:alpha val="5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Oval 5">
            <a:extLst>
              <a:ext uri="{FF2B5EF4-FFF2-40B4-BE49-F238E27FC236}">
                <a16:creationId xmlns:a16="http://schemas.microsoft.com/office/drawing/2014/main" id="{458D9439-BD88-024E-E323-208D4CCCD49A}"/>
              </a:ext>
            </a:extLst>
          </p:cNvPr>
          <p:cNvSpPr/>
          <p:nvPr/>
        </p:nvSpPr>
        <p:spPr>
          <a:xfrm>
            <a:off x="9437958" y="2903596"/>
            <a:ext cx="652120" cy="643008"/>
          </a:xfrm>
          <a:prstGeom prst="ellipse">
            <a:avLst/>
          </a:prstGeom>
          <a:solidFill>
            <a:srgbClr val="FFE798">
              <a:alpha val="5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Donut 7">
            <a:extLst>
              <a:ext uri="{FF2B5EF4-FFF2-40B4-BE49-F238E27FC236}">
                <a16:creationId xmlns:a16="http://schemas.microsoft.com/office/drawing/2014/main" id="{6F84ED90-9478-A756-6992-2DEC7F3A06B8}"/>
              </a:ext>
            </a:extLst>
          </p:cNvPr>
          <p:cNvSpPr/>
          <p:nvPr/>
        </p:nvSpPr>
        <p:spPr>
          <a:xfrm>
            <a:off x="4747846" y="2115287"/>
            <a:ext cx="2180494" cy="2157775"/>
          </a:xfrm>
          <a:prstGeom prst="donut">
            <a:avLst>
              <a:gd name="adj" fmla="val 20264"/>
            </a:avLst>
          </a:prstGeom>
          <a:solidFill>
            <a:schemeClr val="bg2">
              <a:lumMod val="40000"/>
              <a:lumOff val="60000"/>
              <a:alpha val="5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 name="Up-Down Arrow 9">
            <a:extLst>
              <a:ext uri="{FF2B5EF4-FFF2-40B4-BE49-F238E27FC236}">
                <a16:creationId xmlns:a16="http://schemas.microsoft.com/office/drawing/2014/main" id="{B447CB66-A784-1151-58E6-497A073DD5BA}"/>
              </a:ext>
            </a:extLst>
          </p:cNvPr>
          <p:cNvSpPr/>
          <p:nvPr/>
        </p:nvSpPr>
        <p:spPr>
          <a:xfrm rot="16200000">
            <a:off x="2223534" y="2997253"/>
            <a:ext cx="144335" cy="472973"/>
          </a:xfrm>
          <a:prstGeom prst="upDownArrow">
            <a:avLst/>
          </a:prstGeom>
          <a:ln>
            <a:noFill/>
          </a:ln>
        </p:spPr>
        <p:style>
          <a:lnRef idx="2">
            <a:schemeClr val="accent4">
              <a:shade val="15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 name="Up-Down Arrow 10">
            <a:extLst>
              <a:ext uri="{FF2B5EF4-FFF2-40B4-BE49-F238E27FC236}">
                <a16:creationId xmlns:a16="http://schemas.microsoft.com/office/drawing/2014/main" id="{3787CCA3-1EB5-05F8-6610-DD9461AEC3C3}"/>
              </a:ext>
            </a:extLst>
          </p:cNvPr>
          <p:cNvSpPr/>
          <p:nvPr/>
        </p:nvSpPr>
        <p:spPr>
          <a:xfrm rot="5400000">
            <a:off x="6203207" y="2788823"/>
            <a:ext cx="165236" cy="903763"/>
          </a:xfrm>
          <a:prstGeom prst="upDownArrow">
            <a:avLst/>
          </a:prstGeom>
          <a:ln>
            <a:noFill/>
          </a:ln>
        </p:spPr>
        <p:style>
          <a:lnRef idx="2">
            <a:schemeClr val="accent4">
              <a:shade val="15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1" name="Up-Down Arrow 20">
            <a:extLst>
              <a:ext uri="{FF2B5EF4-FFF2-40B4-BE49-F238E27FC236}">
                <a16:creationId xmlns:a16="http://schemas.microsoft.com/office/drawing/2014/main" id="{4C1B360A-1BDF-E905-861E-CF0493515804}"/>
              </a:ext>
            </a:extLst>
          </p:cNvPr>
          <p:cNvSpPr/>
          <p:nvPr/>
        </p:nvSpPr>
        <p:spPr>
          <a:xfrm rot="5400000">
            <a:off x="10364856" y="2554687"/>
            <a:ext cx="160102" cy="1377174"/>
          </a:xfrm>
          <a:prstGeom prst="upDownArrow">
            <a:avLst/>
          </a:prstGeom>
          <a:ln>
            <a:noFill/>
          </a:ln>
        </p:spPr>
        <p:style>
          <a:lnRef idx="2">
            <a:schemeClr val="accent4">
              <a:shade val="15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0" name="TextBox 19">
            <a:extLst>
              <a:ext uri="{FF2B5EF4-FFF2-40B4-BE49-F238E27FC236}">
                <a16:creationId xmlns:a16="http://schemas.microsoft.com/office/drawing/2014/main" id="{34B08B81-5DB8-EEDF-C407-A13D66190173}"/>
              </a:ext>
            </a:extLst>
          </p:cNvPr>
          <p:cNvSpPr txBox="1"/>
          <p:nvPr/>
        </p:nvSpPr>
        <p:spPr>
          <a:xfrm>
            <a:off x="11635935" y="6318656"/>
            <a:ext cx="4605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19</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22" name="TextBox 21">
            <a:extLst>
              <a:ext uri="{FF2B5EF4-FFF2-40B4-BE49-F238E27FC236}">
                <a16:creationId xmlns:a16="http://schemas.microsoft.com/office/drawing/2014/main" id="{3D436922-2793-AE34-99FD-BFD4AEB4015F}"/>
              </a:ext>
            </a:extLst>
          </p:cNvPr>
          <p:cNvSpPr txBox="1"/>
          <p:nvPr/>
        </p:nvSpPr>
        <p:spPr>
          <a:xfrm>
            <a:off x="1775584" y="4981304"/>
            <a:ext cx="72032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Close</a:t>
            </a:r>
            <a:endParaRPr kumimoji="0" lang="en-US" sz="2000" b="1" i="0" u="none" strike="noStrike" cap="none" spc="0" normalizeH="0" baseline="0" dirty="0">
              <a:ln>
                <a:noFill/>
              </a:ln>
              <a:solidFill>
                <a:srgbClr val="000000"/>
              </a:solidFill>
              <a:effectLst/>
              <a:uFillTx/>
              <a:latin typeface="Arial"/>
              <a:ea typeface="Arial"/>
              <a:cs typeface="Arial"/>
              <a:sym typeface="Arial"/>
            </a:endParaRPr>
          </a:p>
        </p:txBody>
      </p:sp>
      <p:sp>
        <p:nvSpPr>
          <p:cNvPr id="23" name="TextBox 22">
            <a:extLst>
              <a:ext uri="{FF2B5EF4-FFF2-40B4-BE49-F238E27FC236}">
                <a16:creationId xmlns:a16="http://schemas.microsoft.com/office/drawing/2014/main" id="{64955851-96D1-B84A-9562-2D694D460235}"/>
              </a:ext>
            </a:extLst>
          </p:cNvPr>
          <p:cNvSpPr txBox="1"/>
          <p:nvPr/>
        </p:nvSpPr>
        <p:spPr>
          <a:xfrm>
            <a:off x="9436887" y="4965724"/>
            <a:ext cx="13835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Distant</a:t>
            </a:r>
            <a:endParaRPr kumimoji="0" lang="en-US" sz="2000" b="1" i="0" u="none" strike="noStrike" cap="none" spc="0" normalizeH="0" baseline="0" dirty="0">
              <a:ln>
                <a:noFill/>
              </a:ln>
              <a:solidFill>
                <a:srgbClr val="000000"/>
              </a:solidFill>
              <a:effectLst/>
              <a:uFillTx/>
              <a:latin typeface="Arial"/>
              <a:ea typeface="Arial"/>
              <a:cs typeface="Arial"/>
              <a:sym typeface="Arial"/>
            </a:endParaRPr>
          </a:p>
        </p:txBody>
      </p:sp>
      <p:sp>
        <p:nvSpPr>
          <p:cNvPr id="24" name="Straight Arrow Connector 2">
            <a:extLst>
              <a:ext uri="{FF2B5EF4-FFF2-40B4-BE49-F238E27FC236}">
                <a16:creationId xmlns:a16="http://schemas.microsoft.com/office/drawing/2014/main" id="{2E3DEF10-B477-CCD2-E184-CDE222C3E87C}"/>
              </a:ext>
            </a:extLst>
          </p:cNvPr>
          <p:cNvSpPr/>
          <p:nvPr/>
        </p:nvSpPr>
        <p:spPr>
          <a:xfrm flipV="1">
            <a:off x="2059215" y="5436654"/>
            <a:ext cx="7835901" cy="0"/>
          </a:xfrm>
          <a:prstGeom prst="line">
            <a:avLst/>
          </a:prstGeom>
          <a:ln w="25400">
            <a:solidFill>
              <a:srgbClr val="000000"/>
            </a:solidFill>
            <a:tailEnd type="triangle"/>
          </a:ln>
        </p:spPr>
        <p:txBody>
          <a:bodyPr lIns="45718" tIns="45718" rIns="45718" bIns="45718"/>
          <a:lstStyle/>
          <a:p>
            <a:endParaRPr sz="2000"/>
          </a:p>
        </p:txBody>
      </p:sp>
      <p:sp>
        <p:nvSpPr>
          <p:cNvPr id="25" name="TextBox 24">
            <a:extLst>
              <a:ext uri="{FF2B5EF4-FFF2-40B4-BE49-F238E27FC236}">
                <a16:creationId xmlns:a16="http://schemas.microsoft.com/office/drawing/2014/main" id="{FB8971A3-1B9A-274B-88A6-D9E95EB44643}"/>
              </a:ext>
            </a:extLst>
          </p:cNvPr>
          <p:cNvSpPr txBox="1"/>
          <p:nvPr/>
        </p:nvSpPr>
        <p:spPr>
          <a:xfrm>
            <a:off x="9526900" y="5529608"/>
            <a:ext cx="5871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Arial"/>
                <a:ea typeface="Arial"/>
                <a:cs typeface="Arial"/>
                <a:sym typeface="Arial"/>
              </a:rPr>
              <a:t>IC</a:t>
            </a:r>
          </a:p>
        </p:txBody>
      </p:sp>
      <p:sp>
        <p:nvSpPr>
          <p:cNvPr id="26" name="TextBox 25">
            <a:extLst>
              <a:ext uri="{FF2B5EF4-FFF2-40B4-BE49-F238E27FC236}">
                <a16:creationId xmlns:a16="http://schemas.microsoft.com/office/drawing/2014/main" id="{3264382D-7FAA-6C72-9282-886C1542F11B}"/>
              </a:ext>
            </a:extLst>
          </p:cNvPr>
          <p:cNvSpPr txBox="1"/>
          <p:nvPr/>
        </p:nvSpPr>
        <p:spPr>
          <a:xfrm>
            <a:off x="1795842" y="5529608"/>
            <a:ext cx="17157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Arial"/>
                <a:ea typeface="Arial"/>
                <a:cs typeface="Arial"/>
                <a:sym typeface="Arial"/>
              </a:rPr>
              <a:t>Hybrid/CV</a:t>
            </a:r>
          </a:p>
        </p:txBody>
      </p:sp>
      <p:sp>
        <p:nvSpPr>
          <p:cNvPr id="27" name="Donut 26">
            <a:extLst>
              <a:ext uri="{FF2B5EF4-FFF2-40B4-BE49-F238E27FC236}">
                <a16:creationId xmlns:a16="http://schemas.microsoft.com/office/drawing/2014/main" id="{7106EAA3-71EB-A265-0ADB-A950DE0A9E1A}"/>
              </a:ext>
            </a:extLst>
          </p:cNvPr>
          <p:cNvSpPr/>
          <p:nvPr/>
        </p:nvSpPr>
        <p:spPr>
          <a:xfrm>
            <a:off x="8528825" y="635341"/>
            <a:ext cx="371278" cy="369330"/>
          </a:xfrm>
          <a:prstGeom prst="donut">
            <a:avLst/>
          </a:prstGeom>
          <a:solidFill>
            <a:schemeClr val="bg2">
              <a:lumMod val="40000"/>
              <a:lumOff val="60000"/>
              <a:alpha val="5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8" name="TextBox 27">
            <a:extLst>
              <a:ext uri="{FF2B5EF4-FFF2-40B4-BE49-F238E27FC236}">
                <a16:creationId xmlns:a16="http://schemas.microsoft.com/office/drawing/2014/main" id="{5E7319D9-6CFC-E08E-A326-60DC22C6FB3A}"/>
              </a:ext>
            </a:extLst>
          </p:cNvPr>
          <p:cNvSpPr txBox="1"/>
          <p:nvPr/>
        </p:nvSpPr>
        <p:spPr>
          <a:xfrm>
            <a:off x="9186355" y="630988"/>
            <a:ext cx="24495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Customer</a:t>
            </a:r>
            <a:r>
              <a:rPr kumimoji="0" lang="en-US" sz="1800" b="0" i="0" u="none" strike="noStrike" cap="none" spc="0" normalizeH="0" baseline="0" dirty="0">
                <a:ln>
                  <a:noFill/>
                </a:ln>
                <a:solidFill>
                  <a:srgbClr val="000000"/>
                </a:solidFill>
                <a:effectLst/>
                <a:uFillTx/>
                <a:latin typeface="Arial"/>
                <a:ea typeface="Arial"/>
                <a:cs typeface="Arial"/>
                <a:sym typeface="Arial"/>
              </a:rPr>
              <a:t> Distribution </a:t>
            </a:r>
          </a:p>
        </p:txBody>
      </p:sp>
      <p:sp>
        <p:nvSpPr>
          <p:cNvPr id="29" name="Oval 28">
            <a:extLst>
              <a:ext uri="{FF2B5EF4-FFF2-40B4-BE49-F238E27FC236}">
                <a16:creationId xmlns:a16="http://schemas.microsoft.com/office/drawing/2014/main" id="{BA1F0085-AA2A-F129-14AE-67B1C1A7FD94}"/>
              </a:ext>
            </a:extLst>
          </p:cNvPr>
          <p:cNvSpPr/>
          <p:nvPr/>
        </p:nvSpPr>
        <p:spPr>
          <a:xfrm>
            <a:off x="8502136" y="111115"/>
            <a:ext cx="409057" cy="369331"/>
          </a:xfrm>
          <a:prstGeom prst="ellipse">
            <a:avLst/>
          </a:prstGeom>
          <a:solidFill>
            <a:srgbClr val="FFE798">
              <a:alpha val="5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0" name="TextBox 29">
            <a:extLst>
              <a:ext uri="{FF2B5EF4-FFF2-40B4-BE49-F238E27FC236}">
                <a16:creationId xmlns:a16="http://schemas.microsoft.com/office/drawing/2014/main" id="{7192475B-172E-E192-D048-8359C1E49A17}"/>
              </a:ext>
            </a:extLst>
          </p:cNvPr>
          <p:cNvSpPr txBox="1"/>
          <p:nvPr/>
        </p:nvSpPr>
        <p:spPr>
          <a:xfrm>
            <a:off x="9186355" y="122964"/>
            <a:ext cx="24495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Restaurant Distribution </a:t>
            </a:r>
          </a:p>
        </p:txBody>
      </p:sp>
      <p:sp>
        <p:nvSpPr>
          <p:cNvPr id="31" name="Up-Down Arrow 30">
            <a:extLst>
              <a:ext uri="{FF2B5EF4-FFF2-40B4-BE49-F238E27FC236}">
                <a16:creationId xmlns:a16="http://schemas.microsoft.com/office/drawing/2014/main" id="{B9FDEE96-9378-89A2-F623-07D1A1F22898}"/>
              </a:ext>
            </a:extLst>
          </p:cNvPr>
          <p:cNvSpPr/>
          <p:nvPr/>
        </p:nvSpPr>
        <p:spPr>
          <a:xfrm rot="5400000">
            <a:off x="8687221" y="1054383"/>
            <a:ext cx="147669" cy="464461"/>
          </a:xfrm>
          <a:prstGeom prst="upDownArrow">
            <a:avLst/>
          </a:prstGeom>
          <a:ln>
            <a:noFill/>
          </a:ln>
        </p:spPr>
        <p:style>
          <a:lnRef idx="2">
            <a:schemeClr val="accent4">
              <a:shade val="15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2" name="TextBox 31">
            <a:extLst>
              <a:ext uri="{FF2B5EF4-FFF2-40B4-BE49-F238E27FC236}">
                <a16:creationId xmlns:a16="http://schemas.microsoft.com/office/drawing/2014/main" id="{6047B8E7-8DFD-1F49-5690-DB00EAE2A76B}"/>
              </a:ext>
            </a:extLst>
          </p:cNvPr>
          <p:cNvSpPr txBox="1"/>
          <p:nvPr/>
        </p:nvSpPr>
        <p:spPr>
          <a:xfrm>
            <a:off x="9225107" y="1101918"/>
            <a:ext cx="24495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Distance</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33838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table of numbers and a number&#10;&#10;Description automatically generated">
            <a:extLst>
              <a:ext uri="{FF2B5EF4-FFF2-40B4-BE49-F238E27FC236}">
                <a16:creationId xmlns:a16="http://schemas.microsoft.com/office/drawing/2014/main" id="{848A9241-C193-BB73-A71A-1FEA8B781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470" y="314959"/>
            <a:ext cx="7344410" cy="5379005"/>
          </a:xfrm>
          <a:prstGeom prst="rect">
            <a:avLst/>
          </a:prstGeom>
        </p:spPr>
      </p:pic>
    </p:spTree>
    <p:extLst>
      <p:ext uri="{BB962C8B-B14F-4D97-AF65-F5344CB8AC3E}">
        <p14:creationId xmlns:p14="http://schemas.microsoft.com/office/powerpoint/2010/main" val="145448474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C2BA98-0ED4-5C11-BF28-71863B8B9868}"/>
              </a:ext>
            </a:extLst>
          </p:cNvPr>
          <p:cNvSpPr>
            <a:spLocks noGrp="1"/>
          </p:cNvSpPr>
          <p:nvPr/>
        </p:nvSpPr>
        <p:spPr>
          <a:xfrm>
            <a:off x="708464" y="556917"/>
            <a:ext cx="10775071" cy="490401"/>
          </a:xfrm>
          <a:prstGeom prst="rect">
            <a:avLst/>
          </a:prstGeom>
          <a:ln w="12700">
            <a:miter lim="400000"/>
          </a:ln>
          <a:extLst>
            <a:ext uri="{C572A759-6A51-4108-AA02-DFA0A04FC94B}">
              <ma14:wrappingTextBoxFlag xmlns:lc="http://schemas.openxmlformats.org/drawingml/2006/lockedCanvas" xmlns:m="http://schemas.openxmlformats.org/officeDocument/2006/math" xmlns:a14="http://schemas.microsoft.com/office/drawing/2010/main" xmlns:ma14="http://schemas.microsoft.com/office/mac/drawingml/2011/main" xmlns="" val="1"/>
            </a:ext>
          </a:extLst>
        </p:spPr>
        <p:txBody>
          <a:bodyPr lIns="0" tIns="0" rIns="0" bIns="0" anchor="t">
            <a:normAutofit fontScale="37500" lnSpcReduction="20000"/>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7500" dirty="0"/>
              <a:t>Instances-Cost Dynamics</a:t>
            </a:r>
            <a:br>
              <a:rPr lang="en-US" dirty="0"/>
            </a:br>
            <a:endParaRPr lang="en-US" dirty="0"/>
          </a:p>
        </p:txBody>
      </p:sp>
      <p:sp>
        <p:nvSpPr>
          <p:cNvPr id="6" name="TextBox 5">
            <a:extLst>
              <a:ext uri="{FF2B5EF4-FFF2-40B4-BE49-F238E27FC236}">
                <a16:creationId xmlns:a16="http://schemas.microsoft.com/office/drawing/2014/main" id="{7DF338A1-8D7B-B458-5BC7-8D22D1B2A98D}"/>
              </a:ext>
            </a:extLst>
          </p:cNvPr>
          <p:cNvSpPr txBox="1"/>
          <p:nvPr/>
        </p:nvSpPr>
        <p:spPr>
          <a:xfrm>
            <a:off x="1385831" y="1900701"/>
            <a:ext cx="2944198"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Low </a:t>
            </a:r>
          </a:p>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Arial"/>
                <a:ea typeface="Arial"/>
                <a:cs typeface="Arial"/>
                <a:sym typeface="Arial"/>
              </a:rPr>
              <a:t>(e.g., lower real estate prices)</a:t>
            </a:r>
          </a:p>
        </p:txBody>
      </p:sp>
      <p:sp>
        <p:nvSpPr>
          <p:cNvPr id="7" name="TextBox 6">
            <a:extLst>
              <a:ext uri="{FF2B5EF4-FFF2-40B4-BE49-F238E27FC236}">
                <a16:creationId xmlns:a16="http://schemas.microsoft.com/office/drawing/2014/main" id="{FA63CA63-37E6-0A66-5944-5B2AA60A01EC}"/>
              </a:ext>
            </a:extLst>
          </p:cNvPr>
          <p:cNvSpPr txBox="1"/>
          <p:nvPr/>
        </p:nvSpPr>
        <p:spPr>
          <a:xfrm>
            <a:off x="7565369" y="1906192"/>
            <a:ext cx="3131579"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lang="en-US" b="1" dirty="0"/>
              <a:t>High</a:t>
            </a:r>
          </a:p>
          <a:p>
            <a:pPr marL="0" marR="0" indent="0" algn="r"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Arial"/>
                <a:ea typeface="Arial"/>
                <a:cs typeface="Arial"/>
                <a:sym typeface="Arial"/>
              </a:rPr>
              <a:t>(e.g., high-rent urban centers)</a:t>
            </a:r>
          </a:p>
        </p:txBody>
      </p:sp>
      <p:sp>
        <p:nvSpPr>
          <p:cNvPr id="8" name="Straight Arrow Connector 2">
            <a:extLst>
              <a:ext uri="{FF2B5EF4-FFF2-40B4-BE49-F238E27FC236}">
                <a16:creationId xmlns:a16="http://schemas.microsoft.com/office/drawing/2014/main" id="{AE1BE8AF-C3E3-DA12-E1F9-457842883172}"/>
              </a:ext>
            </a:extLst>
          </p:cNvPr>
          <p:cNvSpPr/>
          <p:nvPr/>
        </p:nvSpPr>
        <p:spPr>
          <a:xfrm flipV="1">
            <a:off x="2178049" y="2528354"/>
            <a:ext cx="7835901" cy="0"/>
          </a:xfrm>
          <a:prstGeom prst="line">
            <a:avLst/>
          </a:prstGeom>
          <a:ln w="25400">
            <a:solidFill>
              <a:srgbClr val="000000"/>
            </a:solidFill>
            <a:tailEnd type="triangle"/>
          </a:ln>
        </p:spPr>
        <p:txBody>
          <a:bodyPr lIns="45718" tIns="45718" rIns="45718" bIns="45718"/>
          <a:lstStyle/>
          <a:p>
            <a:endParaRPr sz="2000"/>
          </a:p>
        </p:txBody>
      </p:sp>
      <p:sp>
        <p:nvSpPr>
          <p:cNvPr id="9" name="TextBox 8">
            <a:extLst>
              <a:ext uri="{FF2B5EF4-FFF2-40B4-BE49-F238E27FC236}">
                <a16:creationId xmlns:a16="http://schemas.microsoft.com/office/drawing/2014/main" id="{54797CA0-F6E6-90A4-CF93-83803C0D09C3}"/>
              </a:ext>
            </a:extLst>
          </p:cNvPr>
          <p:cNvSpPr txBox="1"/>
          <p:nvPr/>
        </p:nvSpPr>
        <p:spPr>
          <a:xfrm>
            <a:off x="9645734" y="2621308"/>
            <a:ext cx="5871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Arial"/>
                <a:ea typeface="Arial"/>
                <a:cs typeface="Arial"/>
                <a:sym typeface="Arial"/>
              </a:rPr>
              <a:t>IC</a:t>
            </a:r>
          </a:p>
        </p:txBody>
      </p:sp>
      <p:sp>
        <p:nvSpPr>
          <p:cNvPr id="10" name="TextBox 9">
            <a:extLst>
              <a:ext uri="{FF2B5EF4-FFF2-40B4-BE49-F238E27FC236}">
                <a16:creationId xmlns:a16="http://schemas.microsoft.com/office/drawing/2014/main" id="{4CB0842E-0DE2-30B6-7EC4-FB5A74387B7D}"/>
              </a:ext>
            </a:extLst>
          </p:cNvPr>
          <p:cNvSpPr txBox="1"/>
          <p:nvPr/>
        </p:nvSpPr>
        <p:spPr>
          <a:xfrm>
            <a:off x="1914676" y="2621308"/>
            <a:ext cx="2543024"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Arial"/>
                <a:ea typeface="Arial"/>
                <a:cs typeface="Arial"/>
                <a:sym typeface="Arial"/>
              </a:rPr>
              <a:t>Hybrid/CV</a:t>
            </a:r>
          </a:p>
          <a:p>
            <a:pPr marL="0" marR="0" indent="0" algn="l" defTabSz="914400" rtl="0" fontAlgn="auto" latinLnBrk="0" hangingPunct="0">
              <a:lnSpc>
                <a:spcPct val="100000"/>
              </a:lnSpc>
              <a:spcBef>
                <a:spcPts val="0"/>
              </a:spcBef>
              <a:spcAft>
                <a:spcPts val="0"/>
              </a:spcAft>
              <a:buClrTx/>
              <a:buSzTx/>
              <a:buFontTx/>
              <a:buNone/>
              <a:tabLst/>
            </a:pPr>
            <a:r>
              <a:rPr lang="en-US" sz="1400" b="1" dirty="0"/>
              <a:t>(also more centers)</a:t>
            </a:r>
            <a:endParaRPr kumimoji="0" lang="en-US" sz="1400" b="1" i="0" u="none" strike="noStrike" cap="none" spc="0" normalizeH="0" baseline="0" dirty="0">
              <a:ln>
                <a:noFill/>
              </a:ln>
              <a:solidFill>
                <a:srgbClr val="000000"/>
              </a:solidFill>
              <a:effectLst/>
              <a:uFillTx/>
              <a:latin typeface="Arial"/>
              <a:ea typeface="Arial"/>
              <a:cs typeface="Arial"/>
              <a:sym typeface="Arial"/>
            </a:endParaRPr>
          </a:p>
        </p:txBody>
      </p:sp>
      <p:sp>
        <p:nvSpPr>
          <p:cNvPr id="11" name="TextBox 10">
            <a:extLst>
              <a:ext uri="{FF2B5EF4-FFF2-40B4-BE49-F238E27FC236}">
                <a16:creationId xmlns:a16="http://schemas.microsoft.com/office/drawing/2014/main" id="{5C8024F9-B6E4-78FB-BCD1-95A525E73E6B}"/>
              </a:ext>
            </a:extLst>
          </p:cNvPr>
          <p:cNvSpPr txBox="1"/>
          <p:nvPr/>
        </p:nvSpPr>
        <p:spPr>
          <a:xfrm>
            <a:off x="1385831" y="4033703"/>
            <a:ext cx="3835072" cy="615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Arial"/>
                <a:ea typeface="Arial"/>
                <a:cs typeface="Arial"/>
                <a:sym typeface="Arial"/>
              </a:rPr>
              <a:t>Low </a:t>
            </a:r>
          </a:p>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Arial"/>
                <a:ea typeface="Arial"/>
                <a:cs typeface="Arial"/>
                <a:sym typeface="Arial"/>
              </a:rPr>
              <a:t>(e.g., market with surplus gig workers)</a:t>
            </a:r>
          </a:p>
        </p:txBody>
      </p:sp>
      <p:sp>
        <p:nvSpPr>
          <p:cNvPr id="12" name="TextBox 11">
            <a:extLst>
              <a:ext uri="{FF2B5EF4-FFF2-40B4-BE49-F238E27FC236}">
                <a16:creationId xmlns:a16="http://schemas.microsoft.com/office/drawing/2014/main" id="{F7DC867B-1466-04D6-F8A0-BE388DDF12D1}"/>
              </a:ext>
            </a:extLst>
          </p:cNvPr>
          <p:cNvSpPr txBox="1"/>
          <p:nvPr/>
        </p:nvSpPr>
        <p:spPr>
          <a:xfrm>
            <a:off x="7061200" y="4033703"/>
            <a:ext cx="3635748"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lang="en-US" b="1" dirty="0"/>
              <a:t>High</a:t>
            </a:r>
          </a:p>
          <a:p>
            <a:pPr algn="r"/>
            <a:r>
              <a:rPr kumimoji="0" lang="en-US" sz="1200" b="1" i="0" u="none" strike="noStrike" cap="none" spc="0" normalizeH="0" baseline="0" dirty="0">
                <a:ln>
                  <a:noFill/>
                </a:ln>
                <a:solidFill>
                  <a:srgbClr val="000000"/>
                </a:solidFill>
                <a:effectLst/>
                <a:uFillTx/>
                <a:latin typeface="Arial"/>
                <a:ea typeface="Arial"/>
                <a:cs typeface="Arial"/>
                <a:sym typeface="Arial"/>
              </a:rPr>
              <a:t>(e.g., market with gig workers of bargain power)</a:t>
            </a:r>
          </a:p>
          <a:p>
            <a:pPr marL="0" marR="0" indent="0" algn="l" defTabSz="914400" rtl="0" fontAlgn="auto" latinLnBrk="0" hangingPunct="0">
              <a:lnSpc>
                <a:spcPct val="100000"/>
              </a:lnSpc>
              <a:spcBef>
                <a:spcPts val="0"/>
              </a:spcBef>
              <a:spcAft>
                <a:spcPts val="0"/>
              </a:spcAft>
              <a:buClrTx/>
              <a:buSzTx/>
              <a:buFontTx/>
              <a:buNone/>
              <a:tabLst/>
            </a:pPr>
            <a:endParaRPr kumimoji="0" lang="en-US" sz="2000" b="1" i="0" u="none" strike="noStrike" cap="none" spc="0" normalizeH="0" baseline="0" dirty="0">
              <a:ln>
                <a:noFill/>
              </a:ln>
              <a:solidFill>
                <a:srgbClr val="000000"/>
              </a:solidFill>
              <a:effectLst/>
              <a:uFillTx/>
              <a:latin typeface="Arial"/>
              <a:ea typeface="Arial"/>
              <a:cs typeface="Arial"/>
              <a:sym typeface="Arial"/>
            </a:endParaRPr>
          </a:p>
        </p:txBody>
      </p:sp>
      <p:sp>
        <p:nvSpPr>
          <p:cNvPr id="13" name="Straight Arrow Connector 2">
            <a:extLst>
              <a:ext uri="{FF2B5EF4-FFF2-40B4-BE49-F238E27FC236}">
                <a16:creationId xmlns:a16="http://schemas.microsoft.com/office/drawing/2014/main" id="{CFFD9109-8514-BBA0-F51D-4ED7C4C72604}"/>
              </a:ext>
            </a:extLst>
          </p:cNvPr>
          <p:cNvSpPr/>
          <p:nvPr/>
        </p:nvSpPr>
        <p:spPr>
          <a:xfrm flipV="1">
            <a:off x="2178049" y="4649254"/>
            <a:ext cx="7835901" cy="0"/>
          </a:xfrm>
          <a:prstGeom prst="line">
            <a:avLst/>
          </a:prstGeom>
          <a:ln w="25400">
            <a:solidFill>
              <a:srgbClr val="000000"/>
            </a:solidFill>
            <a:tailEnd type="triangle"/>
          </a:ln>
        </p:spPr>
        <p:txBody>
          <a:bodyPr lIns="45718" tIns="45718" rIns="45718" bIns="45718"/>
          <a:lstStyle/>
          <a:p>
            <a:endParaRPr sz="2000" dirty="0"/>
          </a:p>
        </p:txBody>
      </p:sp>
      <p:sp>
        <p:nvSpPr>
          <p:cNvPr id="14" name="TextBox 13">
            <a:extLst>
              <a:ext uri="{FF2B5EF4-FFF2-40B4-BE49-F238E27FC236}">
                <a16:creationId xmlns:a16="http://schemas.microsoft.com/office/drawing/2014/main" id="{3064E22E-CC5B-3FC9-B853-79A354FFF524}"/>
              </a:ext>
            </a:extLst>
          </p:cNvPr>
          <p:cNvSpPr txBox="1"/>
          <p:nvPr/>
        </p:nvSpPr>
        <p:spPr>
          <a:xfrm>
            <a:off x="2163889" y="4787442"/>
            <a:ext cx="5871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Arial"/>
                <a:ea typeface="Arial"/>
                <a:cs typeface="Arial"/>
                <a:sym typeface="Arial"/>
              </a:rPr>
              <a:t>IC</a:t>
            </a:r>
          </a:p>
        </p:txBody>
      </p:sp>
      <p:sp>
        <p:nvSpPr>
          <p:cNvPr id="15" name="TextBox 14">
            <a:extLst>
              <a:ext uri="{FF2B5EF4-FFF2-40B4-BE49-F238E27FC236}">
                <a16:creationId xmlns:a16="http://schemas.microsoft.com/office/drawing/2014/main" id="{13EB2D5D-2D54-0BFA-D4DE-250C79BF2A14}"/>
              </a:ext>
            </a:extLst>
          </p:cNvPr>
          <p:cNvSpPr txBox="1"/>
          <p:nvPr/>
        </p:nvSpPr>
        <p:spPr>
          <a:xfrm>
            <a:off x="9081441" y="4748344"/>
            <a:ext cx="17157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Arial"/>
                <a:ea typeface="Arial"/>
                <a:cs typeface="Arial"/>
                <a:sym typeface="Arial"/>
              </a:rPr>
              <a:t>Hybrid/CV</a:t>
            </a:r>
          </a:p>
        </p:txBody>
      </p:sp>
      <p:sp>
        <p:nvSpPr>
          <p:cNvPr id="16" name="TextBox 15">
            <a:extLst>
              <a:ext uri="{FF2B5EF4-FFF2-40B4-BE49-F238E27FC236}">
                <a16:creationId xmlns:a16="http://schemas.microsoft.com/office/drawing/2014/main" id="{95DBF599-1536-2C9E-C24B-0776C9372BF6}"/>
              </a:ext>
            </a:extLst>
          </p:cNvPr>
          <p:cNvSpPr txBox="1"/>
          <p:nvPr/>
        </p:nvSpPr>
        <p:spPr>
          <a:xfrm>
            <a:off x="4654218" y="4037618"/>
            <a:ext cx="2216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IC Allowance Rate</a:t>
            </a:r>
            <a:endParaRPr kumimoji="0" lang="en-US" sz="2000" b="1" i="0" u="none" strike="noStrike" cap="none" spc="0" normalizeH="0" baseline="0" dirty="0">
              <a:ln>
                <a:noFill/>
              </a:ln>
              <a:solidFill>
                <a:srgbClr val="000000"/>
              </a:solidFill>
              <a:effectLst/>
              <a:uFillTx/>
              <a:latin typeface="Arial"/>
              <a:ea typeface="Arial"/>
              <a:cs typeface="Arial"/>
              <a:sym typeface="Arial"/>
            </a:endParaRPr>
          </a:p>
        </p:txBody>
      </p:sp>
      <p:pic>
        <p:nvPicPr>
          <p:cNvPr id="18" name="Picture 17">
            <a:extLst>
              <a:ext uri="{FF2B5EF4-FFF2-40B4-BE49-F238E27FC236}">
                <a16:creationId xmlns:a16="http://schemas.microsoft.com/office/drawing/2014/main" id="{EED93782-A479-7BD4-DE26-CAE8043F90B0}"/>
              </a:ext>
            </a:extLst>
          </p:cNvPr>
          <p:cNvPicPr>
            <a:picLocks noChangeAspect="1"/>
          </p:cNvPicPr>
          <p:nvPr/>
        </p:nvPicPr>
        <p:blipFill>
          <a:blip r:embed="rId3"/>
          <a:stretch>
            <a:fillRect/>
          </a:stretch>
        </p:blipFill>
        <p:spPr>
          <a:xfrm>
            <a:off x="6672649" y="3913054"/>
            <a:ext cx="596900" cy="469900"/>
          </a:xfrm>
          <a:prstGeom prst="rect">
            <a:avLst/>
          </a:prstGeom>
        </p:spPr>
      </p:pic>
      <p:pic>
        <p:nvPicPr>
          <p:cNvPr id="20" name="Picture 19">
            <a:extLst>
              <a:ext uri="{FF2B5EF4-FFF2-40B4-BE49-F238E27FC236}">
                <a16:creationId xmlns:a16="http://schemas.microsoft.com/office/drawing/2014/main" id="{03AAA849-F300-8E6E-3831-1128E38E9E0D}"/>
              </a:ext>
            </a:extLst>
          </p:cNvPr>
          <p:cNvPicPr>
            <a:picLocks noChangeAspect="1"/>
          </p:cNvPicPr>
          <p:nvPr/>
        </p:nvPicPr>
        <p:blipFill>
          <a:blip r:embed="rId4"/>
          <a:stretch>
            <a:fillRect/>
          </a:stretch>
        </p:blipFill>
        <p:spPr>
          <a:xfrm>
            <a:off x="6552001" y="1896288"/>
            <a:ext cx="419098" cy="419098"/>
          </a:xfrm>
          <a:prstGeom prst="rect">
            <a:avLst/>
          </a:prstGeom>
        </p:spPr>
      </p:pic>
      <p:sp>
        <p:nvSpPr>
          <p:cNvPr id="21" name="TextBox 20">
            <a:extLst>
              <a:ext uri="{FF2B5EF4-FFF2-40B4-BE49-F238E27FC236}">
                <a16:creationId xmlns:a16="http://schemas.microsoft.com/office/drawing/2014/main" id="{5ADD6BBF-6521-F28E-DB73-47AF5FBCDB66}"/>
              </a:ext>
            </a:extLst>
          </p:cNvPr>
          <p:cNvSpPr txBox="1"/>
          <p:nvPr/>
        </p:nvSpPr>
        <p:spPr>
          <a:xfrm>
            <a:off x="4922119" y="1976891"/>
            <a:ext cx="15488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Facility Cost</a:t>
            </a:r>
            <a:endParaRPr kumimoji="0" lang="en-US" sz="2000" b="1" i="0" u="none" strike="noStrike" cap="none" spc="0" normalizeH="0" baseline="0" dirty="0">
              <a:ln>
                <a:noFill/>
              </a:ln>
              <a:solidFill>
                <a:srgbClr val="000000"/>
              </a:solidFill>
              <a:effectLst/>
              <a:uFillTx/>
              <a:latin typeface="Arial"/>
              <a:ea typeface="Arial"/>
              <a:cs typeface="Arial"/>
              <a:sym typeface="Arial"/>
            </a:endParaRPr>
          </a:p>
        </p:txBody>
      </p:sp>
      <p:sp>
        <p:nvSpPr>
          <p:cNvPr id="2" name="TextBox 1">
            <a:extLst>
              <a:ext uri="{FF2B5EF4-FFF2-40B4-BE49-F238E27FC236}">
                <a16:creationId xmlns:a16="http://schemas.microsoft.com/office/drawing/2014/main" id="{EC97B8B3-933B-79A7-54F4-B512DA560E65}"/>
              </a:ext>
            </a:extLst>
          </p:cNvPr>
          <p:cNvSpPr txBox="1"/>
          <p:nvPr/>
        </p:nvSpPr>
        <p:spPr>
          <a:xfrm>
            <a:off x="11635935" y="6318656"/>
            <a:ext cx="4605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20</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221082349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white text with black text&#10;&#10;Description automatically generated with medium confidence">
            <a:extLst>
              <a:ext uri="{FF2B5EF4-FFF2-40B4-BE49-F238E27FC236}">
                <a16:creationId xmlns:a16="http://schemas.microsoft.com/office/drawing/2014/main" id="{D641E184-8445-A2B2-237C-50A4F5223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2192019"/>
            <a:ext cx="5887403" cy="1236981"/>
          </a:xfrm>
          <a:prstGeom prst="rect">
            <a:avLst/>
          </a:prstGeom>
        </p:spPr>
      </p:pic>
      <p:pic>
        <p:nvPicPr>
          <p:cNvPr id="3" name="Picture 2" descr="A table of numbers and letters&#10;&#10;Description automatically generated">
            <a:extLst>
              <a:ext uri="{FF2B5EF4-FFF2-40B4-BE49-F238E27FC236}">
                <a16:creationId xmlns:a16="http://schemas.microsoft.com/office/drawing/2014/main" id="{72AA074C-F7CA-127C-6C59-161538339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238" y="252730"/>
            <a:ext cx="6452621" cy="5995670"/>
          </a:xfrm>
          <a:prstGeom prst="rect">
            <a:avLst/>
          </a:prstGeom>
        </p:spPr>
      </p:pic>
    </p:spTree>
    <p:extLst>
      <p:ext uri="{BB962C8B-B14F-4D97-AF65-F5344CB8AC3E}">
        <p14:creationId xmlns:p14="http://schemas.microsoft.com/office/powerpoint/2010/main" val="360137974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Straight Arrow Connector 2"/>
          <p:cNvSpPr/>
          <p:nvPr/>
        </p:nvSpPr>
        <p:spPr>
          <a:xfrm>
            <a:off x="1980938" y="3492470"/>
            <a:ext cx="8090162" cy="0"/>
          </a:xfrm>
          <a:prstGeom prst="line">
            <a:avLst/>
          </a:prstGeom>
          <a:ln w="25400">
            <a:solidFill>
              <a:srgbClr val="000000"/>
            </a:solidFill>
            <a:tailEnd type="triangle"/>
          </a:ln>
        </p:spPr>
        <p:txBody>
          <a:bodyPr lIns="45718" tIns="45718" rIns="45718" bIns="45718"/>
          <a:lstStyle/>
          <a:p>
            <a:endParaRPr/>
          </a:p>
        </p:txBody>
      </p:sp>
      <p:sp>
        <p:nvSpPr>
          <p:cNvPr id="2" name="Rounded Rectangle 1">
            <a:extLst>
              <a:ext uri="{FF2B5EF4-FFF2-40B4-BE49-F238E27FC236}">
                <a16:creationId xmlns:a16="http://schemas.microsoft.com/office/drawing/2014/main" id="{8E3EA380-417C-16C0-E136-C10F65F9B267}"/>
              </a:ext>
            </a:extLst>
          </p:cNvPr>
          <p:cNvSpPr/>
          <p:nvPr/>
        </p:nvSpPr>
        <p:spPr>
          <a:xfrm>
            <a:off x="4449378" y="3280422"/>
            <a:ext cx="3114937" cy="402578"/>
          </a:xfrm>
          <a:prstGeom prst="roundRect">
            <a:avLst/>
          </a:prstGeom>
          <a:solidFill>
            <a:srgbClr val="C5E0B4">
              <a:alpha val="7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 name="TextBox 2">
            <a:extLst>
              <a:ext uri="{FF2B5EF4-FFF2-40B4-BE49-F238E27FC236}">
                <a16:creationId xmlns:a16="http://schemas.microsoft.com/office/drawing/2014/main" id="{BB5039DC-3B9E-CDA3-EFC7-1CBF037D5AF9}"/>
              </a:ext>
            </a:extLst>
          </p:cNvPr>
          <p:cNvSpPr txBox="1"/>
          <p:nvPr/>
        </p:nvSpPr>
        <p:spPr>
          <a:xfrm>
            <a:off x="11635935" y="6318656"/>
            <a:ext cx="63685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21</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pic>
        <p:nvPicPr>
          <p:cNvPr id="4" name="Picture 3">
            <a:extLst>
              <a:ext uri="{FF2B5EF4-FFF2-40B4-BE49-F238E27FC236}">
                <a16:creationId xmlns:a16="http://schemas.microsoft.com/office/drawing/2014/main" id="{24AC2230-11B6-2911-F98F-76832F3B95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57967" y="2322497"/>
            <a:ext cx="1228551" cy="1228551"/>
          </a:xfrm>
          <a:prstGeom prst="rect">
            <a:avLst/>
          </a:prstGeom>
        </p:spPr>
      </p:pic>
      <p:pic>
        <p:nvPicPr>
          <p:cNvPr id="5" name="Picture 4">
            <a:extLst>
              <a:ext uri="{FF2B5EF4-FFF2-40B4-BE49-F238E27FC236}">
                <a16:creationId xmlns:a16="http://schemas.microsoft.com/office/drawing/2014/main" id="{BE14ACEB-4443-323D-E655-A6EEB8DC7F4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173623" y="2091046"/>
            <a:ext cx="1562100" cy="1295400"/>
          </a:xfrm>
          <a:prstGeom prst="rect">
            <a:avLst/>
          </a:prstGeom>
        </p:spPr>
      </p:pic>
      <p:pic>
        <p:nvPicPr>
          <p:cNvPr id="6" name="Picture 5">
            <a:extLst>
              <a:ext uri="{FF2B5EF4-FFF2-40B4-BE49-F238E27FC236}">
                <a16:creationId xmlns:a16="http://schemas.microsoft.com/office/drawing/2014/main" id="{75F6A18A-EBBC-2B52-01DD-3824FF790F4C}"/>
              </a:ext>
            </a:extLst>
          </p:cNvPr>
          <p:cNvPicPr>
            <a:picLocks noChangeAspect="1"/>
          </p:cNvPicPr>
          <p:nvPr/>
        </p:nvPicPr>
        <p:blipFill>
          <a:blip r:embed="rId7"/>
          <a:stretch>
            <a:fillRect/>
          </a:stretch>
        </p:blipFill>
        <p:spPr>
          <a:xfrm flipH="1">
            <a:off x="8605627" y="2408280"/>
            <a:ext cx="1094839" cy="946259"/>
          </a:xfrm>
          <a:prstGeom prst="rect">
            <a:avLst/>
          </a:prstGeom>
        </p:spPr>
      </p:pic>
      <p:sp>
        <p:nvSpPr>
          <p:cNvPr id="7" name="Title 1">
            <a:extLst>
              <a:ext uri="{FF2B5EF4-FFF2-40B4-BE49-F238E27FC236}">
                <a16:creationId xmlns:a16="http://schemas.microsoft.com/office/drawing/2014/main" id="{622A417F-4B3B-7B81-CA08-85F571795838}"/>
              </a:ext>
            </a:extLst>
          </p:cNvPr>
          <p:cNvSpPr>
            <a:spLocks noGrp="1"/>
          </p:cNvSpPr>
          <p:nvPr/>
        </p:nvSpPr>
        <p:spPr>
          <a:xfrm>
            <a:off x="708464" y="556917"/>
            <a:ext cx="10775071" cy="490401"/>
          </a:xfrm>
          <a:prstGeom prst="rect">
            <a:avLst/>
          </a:prstGeom>
          <a:ln w="12700">
            <a:miter lim="400000"/>
          </a:ln>
          <a:extLst>
            <a:ext uri="{C572A759-6A51-4108-AA02-DFA0A04FC94B}">
              <ma14:wrappingTextBoxFlag xmlns:lc="http://schemas.openxmlformats.org/drawingml/2006/lockedCanvas" xmlns:m="http://schemas.openxmlformats.org/officeDocument/2006/math" xmlns:a14="http://schemas.microsoft.com/office/drawing/2010/main" xmlns:ma14="http://schemas.microsoft.com/office/mac/drawingml/2011/main" xmlns="" val="1"/>
            </a:ext>
          </a:extLst>
        </p:spPr>
        <p:txBody>
          <a:bodyPr lIns="0" tIns="0" rIns="0" bIns="0" anchor="t">
            <a:normAutofit fontScale="37500" lnSpcReduction="20000"/>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7500" dirty="0"/>
              <a:t>Instances-Couriers’ Transport Mode</a:t>
            </a:r>
            <a:br>
              <a:rPr lang="en-US" dirty="0"/>
            </a:br>
            <a:endParaRPr lang="en-US" dirty="0"/>
          </a:p>
        </p:txBody>
      </p:sp>
      <p:sp>
        <p:nvSpPr>
          <p:cNvPr id="10" name="TextBox 9">
            <a:extLst>
              <a:ext uri="{FF2B5EF4-FFF2-40B4-BE49-F238E27FC236}">
                <a16:creationId xmlns:a16="http://schemas.microsoft.com/office/drawing/2014/main" id="{8D2FAA2C-F513-4357-CFB2-5442A88AEB96}"/>
              </a:ext>
            </a:extLst>
          </p:cNvPr>
          <p:cNvSpPr txBox="1"/>
          <p:nvPr/>
        </p:nvSpPr>
        <p:spPr>
          <a:xfrm>
            <a:off x="939626" y="2858457"/>
            <a:ext cx="100080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a:ea typeface="Arial"/>
                <a:cs typeface="Arial"/>
                <a:sym typeface="Arial"/>
              </a:rPr>
              <a:t>Slower </a:t>
            </a:r>
          </a:p>
          <a:p>
            <a:pPr marL="0" marR="0" indent="0" algn="ctr" defTabSz="914400" rtl="0" fontAlgn="auto" latinLnBrk="0" hangingPunct="0">
              <a:lnSpc>
                <a:spcPct val="100000"/>
              </a:lnSpc>
              <a:spcBef>
                <a:spcPts val="0"/>
              </a:spcBef>
              <a:spcAft>
                <a:spcPts val="0"/>
              </a:spcAft>
              <a:buClrTx/>
              <a:buSzTx/>
              <a:buFontTx/>
              <a:buNone/>
              <a:tabLst/>
            </a:pPr>
            <a:r>
              <a:rPr lang="en-US" sz="1600" dirty="0"/>
              <a:t>Cheaper</a:t>
            </a:r>
            <a:endParaRPr kumimoji="0" lang="en-US" sz="1600" b="0" i="0" u="none" strike="noStrike" cap="none" spc="0" normalizeH="0" baseline="0" dirty="0">
              <a:ln>
                <a:noFill/>
              </a:ln>
              <a:solidFill>
                <a:srgbClr val="000000"/>
              </a:solidFill>
              <a:effectLst/>
              <a:uFillTx/>
              <a:latin typeface="Arial"/>
              <a:ea typeface="Arial"/>
              <a:cs typeface="Arial"/>
              <a:sym typeface="Arial"/>
            </a:endParaRPr>
          </a:p>
        </p:txBody>
      </p:sp>
      <p:sp>
        <p:nvSpPr>
          <p:cNvPr id="11" name="TextBox 10">
            <a:extLst>
              <a:ext uri="{FF2B5EF4-FFF2-40B4-BE49-F238E27FC236}">
                <a16:creationId xmlns:a16="http://schemas.microsoft.com/office/drawing/2014/main" id="{BD2779A9-1104-A530-2554-1BE575ABB1A7}"/>
              </a:ext>
            </a:extLst>
          </p:cNvPr>
          <p:cNvSpPr txBox="1"/>
          <p:nvPr/>
        </p:nvSpPr>
        <p:spPr>
          <a:xfrm>
            <a:off x="9817764" y="2871125"/>
            <a:ext cx="139898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a:ea typeface="Arial"/>
                <a:cs typeface="Arial"/>
                <a:sym typeface="Arial"/>
              </a:rPr>
              <a:t>Faster</a:t>
            </a:r>
          </a:p>
          <a:p>
            <a:pPr marL="0" marR="0" indent="0" algn="ctr"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a:ea typeface="Arial"/>
                <a:cs typeface="Arial"/>
                <a:sym typeface="Arial"/>
              </a:rPr>
              <a:t>More costly</a:t>
            </a:r>
          </a:p>
        </p:txBody>
      </p:sp>
      <p:sp>
        <p:nvSpPr>
          <p:cNvPr id="12" name="TextBox 11">
            <a:extLst>
              <a:ext uri="{FF2B5EF4-FFF2-40B4-BE49-F238E27FC236}">
                <a16:creationId xmlns:a16="http://schemas.microsoft.com/office/drawing/2014/main" id="{E3F5059E-4E23-E808-4EA3-E4F43EDDA285}"/>
              </a:ext>
            </a:extLst>
          </p:cNvPr>
          <p:cNvSpPr txBox="1"/>
          <p:nvPr/>
        </p:nvSpPr>
        <p:spPr>
          <a:xfrm>
            <a:off x="1673220" y="3837622"/>
            <a:ext cx="100080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Arial"/>
                <a:ea typeface="Arial"/>
                <a:cs typeface="Arial"/>
                <a:sym typeface="Arial"/>
              </a:rPr>
              <a:t>IC</a:t>
            </a:r>
          </a:p>
        </p:txBody>
      </p:sp>
      <p:sp>
        <p:nvSpPr>
          <p:cNvPr id="13" name="TextBox 12">
            <a:extLst>
              <a:ext uri="{FF2B5EF4-FFF2-40B4-BE49-F238E27FC236}">
                <a16:creationId xmlns:a16="http://schemas.microsoft.com/office/drawing/2014/main" id="{5FB8FBCD-69F3-75A4-0EA9-D9D475387D9C}"/>
              </a:ext>
            </a:extLst>
          </p:cNvPr>
          <p:cNvSpPr txBox="1"/>
          <p:nvPr/>
        </p:nvSpPr>
        <p:spPr>
          <a:xfrm>
            <a:off x="9317361" y="3837622"/>
            <a:ext cx="100080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Arial"/>
                <a:ea typeface="Arial"/>
                <a:cs typeface="Arial"/>
                <a:sym typeface="Arial"/>
              </a:rPr>
              <a:t>IC</a:t>
            </a:r>
          </a:p>
        </p:txBody>
      </p:sp>
      <p:sp>
        <p:nvSpPr>
          <p:cNvPr id="14" name="TextBox 13">
            <a:extLst>
              <a:ext uri="{FF2B5EF4-FFF2-40B4-BE49-F238E27FC236}">
                <a16:creationId xmlns:a16="http://schemas.microsoft.com/office/drawing/2014/main" id="{9ADE1925-4796-C9C3-E6D1-CB08289B9BA2}"/>
              </a:ext>
            </a:extLst>
          </p:cNvPr>
          <p:cNvSpPr txBox="1"/>
          <p:nvPr/>
        </p:nvSpPr>
        <p:spPr>
          <a:xfrm>
            <a:off x="5302677" y="3837622"/>
            <a:ext cx="144668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Arial"/>
                <a:ea typeface="Arial"/>
                <a:cs typeface="Arial"/>
                <a:sym typeface="Arial"/>
              </a:rPr>
              <a:t>Hybrid/CV</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table of numbers and a number&#10;&#10;Description automatically generated">
            <a:extLst>
              <a:ext uri="{FF2B5EF4-FFF2-40B4-BE49-F238E27FC236}">
                <a16:creationId xmlns:a16="http://schemas.microsoft.com/office/drawing/2014/main" id="{AD86C321-8325-E30D-8159-BFA206B1F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420" y="0"/>
            <a:ext cx="5308600" cy="4693920"/>
          </a:xfrm>
          <a:prstGeom prst="rect">
            <a:avLst/>
          </a:prstGeom>
        </p:spPr>
      </p:pic>
      <p:pic>
        <p:nvPicPr>
          <p:cNvPr id="6" name="Picture 5" descr="A table with numbers and symbols&#10;&#10;Description automatically generated">
            <a:extLst>
              <a:ext uri="{FF2B5EF4-FFF2-40B4-BE49-F238E27FC236}">
                <a16:creationId xmlns:a16="http://schemas.microsoft.com/office/drawing/2014/main" id="{63268E1F-6854-4CD9-CDE6-D4F7AC8B4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420" y="4537710"/>
            <a:ext cx="5308600" cy="1501899"/>
          </a:xfrm>
          <a:prstGeom prst="rect">
            <a:avLst/>
          </a:prstGeom>
        </p:spPr>
      </p:pic>
      <p:pic>
        <p:nvPicPr>
          <p:cNvPr id="8" name="Picture 7" descr="A table with text overlay&#10;&#10;Description automatically generated">
            <a:extLst>
              <a:ext uri="{FF2B5EF4-FFF2-40B4-BE49-F238E27FC236}">
                <a16:creationId xmlns:a16="http://schemas.microsoft.com/office/drawing/2014/main" id="{C5803002-E4DF-F8E2-97F8-9022A5B01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3240" y="5258179"/>
            <a:ext cx="4770120" cy="1163240"/>
          </a:xfrm>
          <a:prstGeom prst="rect">
            <a:avLst/>
          </a:prstGeom>
        </p:spPr>
      </p:pic>
    </p:spTree>
    <p:extLst>
      <p:ext uri="{BB962C8B-B14F-4D97-AF65-F5344CB8AC3E}">
        <p14:creationId xmlns:p14="http://schemas.microsoft.com/office/powerpoint/2010/main" val="5933239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Case Study - Amsterdam City</a:t>
            </a:r>
            <a:br>
              <a:rPr lang="en-US" dirty="0"/>
            </a:br>
            <a:endParaRPr lang="en-US" dirty="0"/>
          </a:p>
        </p:txBody>
      </p:sp>
      <p:sp>
        <p:nvSpPr>
          <p:cNvPr id="5" name="TextBox 4">
            <a:extLst>
              <a:ext uri="{FF2B5EF4-FFF2-40B4-BE49-F238E27FC236}">
                <a16:creationId xmlns:a16="http://schemas.microsoft.com/office/drawing/2014/main" id="{7C52DF0F-B7F4-4EAC-AFE7-D21F072A41C6}"/>
              </a:ext>
            </a:extLst>
          </p:cNvPr>
          <p:cNvSpPr txBox="1"/>
          <p:nvPr/>
        </p:nvSpPr>
        <p:spPr>
          <a:xfrm>
            <a:off x="708464" y="961180"/>
            <a:ext cx="385267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Input</a:t>
            </a:r>
          </a:p>
        </p:txBody>
      </p:sp>
      <p:sp>
        <p:nvSpPr>
          <p:cNvPr id="3" name="TextBox 2">
            <a:extLst>
              <a:ext uri="{FF2B5EF4-FFF2-40B4-BE49-F238E27FC236}">
                <a16:creationId xmlns:a16="http://schemas.microsoft.com/office/drawing/2014/main" id="{97F1E7C4-ACB4-CB25-5863-7740C8784264}"/>
              </a:ext>
            </a:extLst>
          </p:cNvPr>
          <p:cNvSpPr txBox="1"/>
          <p:nvPr/>
        </p:nvSpPr>
        <p:spPr>
          <a:xfrm>
            <a:off x="6860735" y="229062"/>
            <a:ext cx="46228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Start Distribution -&gt; Restaurants</a:t>
            </a:r>
          </a:p>
        </p:txBody>
      </p:sp>
      <p:pic>
        <p:nvPicPr>
          <p:cNvPr id="8" name="Picture 7" descr="A map of a city with many colored dots&#10;&#10;Description automatically generated">
            <a:extLst>
              <a:ext uri="{FF2B5EF4-FFF2-40B4-BE49-F238E27FC236}">
                <a16:creationId xmlns:a16="http://schemas.microsoft.com/office/drawing/2014/main" id="{9F402A9E-6B1F-4ED3-3241-70DDB718B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997" y="611092"/>
            <a:ext cx="4368267" cy="2692509"/>
          </a:xfrm>
          <a:prstGeom prst="rect">
            <a:avLst/>
          </a:prstGeom>
        </p:spPr>
      </p:pic>
      <p:pic>
        <p:nvPicPr>
          <p:cNvPr id="12" name="Picture 11" descr="A map of different colored hexagons&#10;&#10;Description automatically generated">
            <a:extLst>
              <a:ext uri="{FF2B5EF4-FFF2-40B4-BE49-F238E27FC236}">
                <a16:creationId xmlns:a16="http://schemas.microsoft.com/office/drawing/2014/main" id="{4327BC65-E86D-640B-1C98-060FAE10A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998" y="3814042"/>
            <a:ext cx="4368267" cy="2951286"/>
          </a:xfrm>
          <a:prstGeom prst="rect">
            <a:avLst/>
          </a:prstGeom>
        </p:spPr>
      </p:pic>
      <p:pic>
        <p:nvPicPr>
          <p:cNvPr id="14" name="Picture 13" descr="A graph of numbers and a bar&#10;&#10;Description automatically generated with medium confidence">
            <a:extLst>
              <a:ext uri="{FF2B5EF4-FFF2-40B4-BE49-F238E27FC236}">
                <a16:creationId xmlns:a16="http://schemas.microsoft.com/office/drawing/2014/main" id="{EAE8516C-EADF-595B-F1B5-5519657C16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614" y="2467787"/>
            <a:ext cx="4447713" cy="2692509"/>
          </a:xfrm>
          <a:prstGeom prst="rect">
            <a:avLst/>
          </a:prstGeom>
        </p:spPr>
      </p:pic>
      <p:sp>
        <p:nvSpPr>
          <p:cNvPr id="4" name="TextBox 3">
            <a:extLst>
              <a:ext uri="{FF2B5EF4-FFF2-40B4-BE49-F238E27FC236}">
                <a16:creationId xmlns:a16="http://schemas.microsoft.com/office/drawing/2014/main" id="{AB6A4809-73BB-F3AD-EBC1-5B6DD16585BF}"/>
              </a:ext>
            </a:extLst>
          </p:cNvPr>
          <p:cNvSpPr txBox="1"/>
          <p:nvPr/>
        </p:nvSpPr>
        <p:spPr>
          <a:xfrm>
            <a:off x="2969730" y="2002795"/>
            <a:ext cx="10002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Shift</a:t>
            </a:r>
          </a:p>
        </p:txBody>
      </p:sp>
      <p:sp>
        <p:nvSpPr>
          <p:cNvPr id="7" name="TextBox 6">
            <a:extLst>
              <a:ext uri="{FF2B5EF4-FFF2-40B4-BE49-F238E27FC236}">
                <a16:creationId xmlns:a16="http://schemas.microsoft.com/office/drawing/2014/main" id="{EBB0AE11-325D-21BD-3067-04ACA2C7B16A}"/>
              </a:ext>
            </a:extLst>
          </p:cNvPr>
          <p:cNvSpPr txBox="1"/>
          <p:nvPr/>
        </p:nvSpPr>
        <p:spPr>
          <a:xfrm>
            <a:off x="11635935" y="6318656"/>
            <a:ext cx="55606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22</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9" name="TextBox 8">
            <a:extLst>
              <a:ext uri="{FF2B5EF4-FFF2-40B4-BE49-F238E27FC236}">
                <a16:creationId xmlns:a16="http://schemas.microsoft.com/office/drawing/2014/main" id="{D0E1ED65-BF97-2612-A552-ADE50F872542}"/>
              </a:ext>
            </a:extLst>
          </p:cNvPr>
          <p:cNvSpPr txBox="1"/>
          <p:nvPr/>
        </p:nvSpPr>
        <p:spPr>
          <a:xfrm>
            <a:off x="7138133" y="3444712"/>
            <a:ext cx="31465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End Distribution -&gt; Customer</a:t>
            </a:r>
          </a:p>
        </p:txBody>
      </p:sp>
    </p:spTree>
    <p:extLst>
      <p:ext uri="{BB962C8B-B14F-4D97-AF65-F5344CB8AC3E}">
        <p14:creationId xmlns:p14="http://schemas.microsoft.com/office/powerpoint/2010/main" val="3797109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lose-up of a table&#10;&#10;Description automatically generated">
            <a:extLst>
              <a:ext uri="{FF2B5EF4-FFF2-40B4-BE49-F238E27FC236}">
                <a16:creationId xmlns:a16="http://schemas.microsoft.com/office/drawing/2014/main" id="{7FC33410-5E3A-6057-4D78-E9D8598A1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350" y="2139950"/>
            <a:ext cx="7607300" cy="2044700"/>
          </a:xfrm>
          <a:prstGeom prst="rect">
            <a:avLst/>
          </a:prstGeom>
        </p:spPr>
      </p:pic>
    </p:spTree>
    <p:extLst>
      <p:ext uri="{BB962C8B-B14F-4D97-AF65-F5344CB8AC3E}">
        <p14:creationId xmlns:p14="http://schemas.microsoft.com/office/powerpoint/2010/main" val="33735584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Case Study - Amsterdam City</a:t>
            </a:r>
            <a:br>
              <a:rPr lang="en-US" dirty="0"/>
            </a:br>
            <a:endParaRPr lang="en-US" dirty="0"/>
          </a:p>
        </p:txBody>
      </p:sp>
      <p:sp>
        <p:nvSpPr>
          <p:cNvPr id="5" name="TextBox 4">
            <a:extLst>
              <a:ext uri="{FF2B5EF4-FFF2-40B4-BE49-F238E27FC236}">
                <a16:creationId xmlns:a16="http://schemas.microsoft.com/office/drawing/2014/main" id="{7C52DF0F-B7F4-4EAC-AFE7-D21F072A41C6}"/>
              </a:ext>
            </a:extLst>
          </p:cNvPr>
          <p:cNvSpPr txBox="1"/>
          <p:nvPr/>
        </p:nvSpPr>
        <p:spPr>
          <a:xfrm>
            <a:off x="708464" y="961180"/>
            <a:ext cx="385267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Input</a:t>
            </a:r>
          </a:p>
        </p:txBody>
      </p:sp>
      <p:pic>
        <p:nvPicPr>
          <p:cNvPr id="9" name="Picture 8" descr="A map of a map of different colored dots&#10;&#10;Description automatically generated with medium confidence">
            <a:extLst>
              <a:ext uri="{FF2B5EF4-FFF2-40B4-BE49-F238E27FC236}">
                <a16:creationId xmlns:a16="http://schemas.microsoft.com/office/drawing/2014/main" id="{A05C0792-D22E-CF97-B962-D99E88723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450" y="843593"/>
            <a:ext cx="4762500" cy="2657082"/>
          </a:xfrm>
          <a:prstGeom prst="rect">
            <a:avLst/>
          </a:prstGeom>
        </p:spPr>
      </p:pic>
      <p:pic>
        <p:nvPicPr>
          <p:cNvPr id="11" name="Picture 10" descr="A map with many hexagons&#10;&#10;Description automatically generated">
            <a:extLst>
              <a:ext uri="{FF2B5EF4-FFF2-40B4-BE49-F238E27FC236}">
                <a16:creationId xmlns:a16="http://schemas.microsoft.com/office/drawing/2014/main" id="{8C5424EF-A078-1B9F-AED2-1AE220D1C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757" y="3692694"/>
            <a:ext cx="4631886" cy="2586066"/>
          </a:xfrm>
          <a:prstGeom prst="rect">
            <a:avLst/>
          </a:prstGeom>
        </p:spPr>
      </p:pic>
      <p:sp>
        <p:nvSpPr>
          <p:cNvPr id="7" name="TextBox 6">
            <a:extLst>
              <a:ext uri="{FF2B5EF4-FFF2-40B4-BE49-F238E27FC236}">
                <a16:creationId xmlns:a16="http://schemas.microsoft.com/office/drawing/2014/main" id="{E3C35451-B6BC-D66A-C34E-15C496435A22}"/>
              </a:ext>
            </a:extLst>
          </p:cNvPr>
          <p:cNvSpPr txBox="1"/>
          <p:nvPr/>
        </p:nvSpPr>
        <p:spPr>
          <a:xfrm>
            <a:off x="1189257" y="1540430"/>
            <a:ext cx="476250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fontAlgn="base">
              <a:buFont typeface="Arial" panose="020B0604020202020204" pitchFamily="34" charset="0"/>
              <a:buChar char="•"/>
            </a:pPr>
            <a:r>
              <a:rPr lang="en-GB" sz="1800" b="0" i="0" dirty="0">
                <a:solidFill>
                  <a:srgbClr val="000000"/>
                </a:solidFill>
                <a:effectLst/>
                <a:latin typeface="Aptos" panose="020B0004020202020204" pitchFamily="34" charset="0"/>
              </a:rPr>
              <a:t>15 Tram Lines, 139 Tram Stations</a:t>
            </a:r>
          </a:p>
          <a:p>
            <a:pPr algn="l" fontAlgn="base">
              <a:buFont typeface="Arial" panose="020B0604020202020204" pitchFamily="34" charset="0"/>
              <a:buChar char="•"/>
            </a:pPr>
            <a:r>
              <a:rPr lang="en-GB" sz="1800" b="0" i="0" dirty="0">
                <a:solidFill>
                  <a:srgbClr val="000000"/>
                </a:solidFill>
                <a:effectLst/>
                <a:latin typeface="Aptos" panose="020B0004020202020204" pitchFamily="34" charset="0"/>
              </a:rPr>
              <a:t>5 Metro Lines, 11 Metro Stations</a:t>
            </a:r>
          </a:p>
          <a:p>
            <a:pPr algn="l" fontAlgn="base">
              <a:buFont typeface="Arial" panose="020B0604020202020204" pitchFamily="34" charset="0"/>
              <a:buChar char="•"/>
            </a:pPr>
            <a:r>
              <a:rPr lang="en-GB" sz="1800" b="0" i="0" dirty="0">
                <a:solidFill>
                  <a:srgbClr val="000000"/>
                </a:solidFill>
                <a:effectLst/>
                <a:latin typeface="Aptos" panose="020B0004020202020204" pitchFamily="34" charset="0"/>
              </a:rPr>
              <a:t>81 Bus Lines (bidirectional), 893 Bus Stations </a:t>
            </a:r>
          </a:p>
          <a:p>
            <a:pPr algn="l" fontAlgn="base">
              <a:buFont typeface="Arial" panose="020B0604020202020204" pitchFamily="34" charset="0"/>
              <a:buChar char="•"/>
            </a:pPr>
            <a:r>
              <a:rPr lang="en-GB" sz="1800" b="0" i="0" dirty="0">
                <a:solidFill>
                  <a:srgbClr val="000000"/>
                </a:solidFill>
                <a:effectLst/>
                <a:latin typeface="Aptos" panose="020B0004020202020204" pitchFamily="34" charset="0"/>
              </a:rPr>
              <a:t>4 Train Lines, 13 Train Stations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3" name="Picture 12" descr="A table of numbers with text&#10;&#10;Description automatically generated with medium confidence">
            <a:extLst>
              <a:ext uri="{FF2B5EF4-FFF2-40B4-BE49-F238E27FC236}">
                <a16:creationId xmlns:a16="http://schemas.microsoft.com/office/drawing/2014/main" id="{E602CC9A-FB69-B5DA-B5F0-1DBEFB05E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464" y="3851195"/>
            <a:ext cx="4768429" cy="2189584"/>
          </a:xfrm>
          <a:prstGeom prst="rect">
            <a:avLst/>
          </a:prstGeom>
        </p:spPr>
      </p:pic>
      <p:sp>
        <p:nvSpPr>
          <p:cNvPr id="14" name="Down Arrow 13">
            <a:extLst>
              <a:ext uri="{FF2B5EF4-FFF2-40B4-BE49-F238E27FC236}">
                <a16:creationId xmlns:a16="http://schemas.microsoft.com/office/drawing/2014/main" id="{F9ECC5F3-3B31-A4FA-649A-F5962B0A8213}"/>
              </a:ext>
            </a:extLst>
          </p:cNvPr>
          <p:cNvSpPr/>
          <p:nvPr/>
        </p:nvSpPr>
        <p:spPr>
          <a:xfrm>
            <a:off x="5058696" y="3205875"/>
            <a:ext cx="1532604" cy="457200"/>
          </a:xfrm>
          <a:prstGeom prst="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TextBox 3">
            <a:extLst>
              <a:ext uri="{FF2B5EF4-FFF2-40B4-BE49-F238E27FC236}">
                <a16:creationId xmlns:a16="http://schemas.microsoft.com/office/drawing/2014/main" id="{5373AD50-7CA7-C20D-81CE-F871A150193C}"/>
              </a:ext>
            </a:extLst>
          </p:cNvPr>
          <p:cNvSpPr txBox="1"/>
          <p:nvPr/>
        </p:nvSpPr>
        <p:spPr>
          <a:xfrm>
            <a:off x="11635935" y="6318656"/>
            <a:ext cx="38346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23</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76212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grpSp>
        <p:nvGrpSpPr>
          <p:cNvPr id="299" name="Group 298">
            <a:extLst>
              <a:ext uri="{FF2B5EF4-FFF2-40B4-BE49-F238E27FC236}">
                <a16:creationId xmlns:a16="http://schemas.microsoft.com/office/drawing/2014/main" id="{9D25E810-C624-4B7A-A399-A0D13287F242}"/>
              </a:ext>
            </a:extLst>
          </p:cNvPr>
          <p:cNvGrpSpPr/>
          <p:nvPr/>
        </p:nvGrpSpPr>
        <p:grpSpPr>
          <a:xfrm>
            <a:off x="9735826" y="3629272"/>
            <a:ext cx="1955638" cy="1808154"/>
            <a:chOff x="0" y="0"/>
            <a:chExt cx="1913688" cy="1743745"/>
          </a:xfrm>
        </p:grpSpPr>
        <p:pic>
          <p:nvPicPr>
            <p:cNvPr id="300" name="Picture 299" descr="Picture 254">
              <a:extLst>
                <a:ext uri="{FF2B5EF4-FFF2-40B4-BE49-F238E27FC236}">
                  <a16:creationId xmlns:a16="http://schemas.microsoft.com/office/drawing/2014/main" id="{9715F528-DDAD-7977-576B-CA6178EA1633}"/>
                </a:ext>
              </a:extLst>
            </p:cNvPr>
            <p:cNvPicPr>
              <a:picLocks noChangeAspect="1"/>
            </p:cNvPicPr>
            <p:nvPr/>
          </p:nvPicPr>
          <p:blipFill>
            <a:blip r:embed="rId3"/>
            <a:stretch>
              <a:fillRect/>
            </a:stretch>
          </p:blipFill>
          <p:spPr>
            <a:xfrm>
              <a:off x="0" y="0"/>
              <a:ext cx="1913688" cy="1743745"/>
            </a:xfrm>
            <a:prstGeom prst="rect">
              <a:avLst/>
            </a:prstGeom>
            <a:ln w="12700" cap="flat">
              <a:noFill/>
              <a:miter lim="400000"/>
            </a:ln>
            <a:effectLst/>
          </p:spPr>
        </p:pic>
        <p:sp>
          <p:nvSpPr>
            <p:cNvPr id="301" name="Hexagon 255">
              <a:extLst>
                <a:ext uri="{FF2B5EF4-FFF2-40B4-BE49-F238E27FC236}">
                  <a16:creationId xmlns:a16="http://schemas.microsoft.com/office/drawing/2014/main" id="{6EA0DF8B-C07A-B47B-D5D2-7CBA24F48FF2}"/>
                </a:ext>
              </a:extLst>
            </p:cNvPr>
            <p:cNvSpPr/>
            <p:nvPr/>
          </p:nvSpPr>
          <p:spPr>
            <a:xfrm rot="16200000">
              <a:off x="1521829" y="371820"/>
              <a:ext cx="198896" cy="165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492" y="0"/>
                  </a:lnTo>
                  <a:lnTo>
                    <a:pt x="17108" y="0"/>
                  </a:lnTo>
                  <a:lnTo>
                    <a:pt x="21600" y="10800"/>
                  </a:lnTo>
                  <a:lnTo>
                    <a:pt x="17108" y="21600"/>
                  </a:lnTo>
                  <a:lnTo>
                    <a:pt x="4492"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02" name="Hexagon 256">
              <a:extLst>
                <a:ext uri="{FF2B5EF4-FFF2-40B4-BE49-F238E27FC236}">
                  <a16:creationId xmlns:a16="http://schemas.microsoft.com/office/drawing/2014/main" id="{AFB87F6C-246E-D981-1473-4C21E475C593}"/>
                </a:ext>
              </a:extLst>
            </p:cNvPr>
            <p:cNvSpPr/>
            <p:nvPr/>
          </p:nvSpPr>
          <p:spPr>
            <a:xfrm rot="16200000">
              <a:off x="1437896" y="1198286"/>
              <a:ext cx="198896" cy="165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492" y="0"/>
                  </a:lnTo>
                  <a:lnTo>
                    <a:pt x="17108" y="0"/>
                  </a:lnTo>
                  <a:lnTo>
                    <a:pt x="21600" y="10800"/>
                  </a:lnTo>
                  <a:lnTo>
                    <a:pt x="17108" y="21600"/>
                  </a:lnTo>
                  <a:lnTo>
                    <a:pt x="4492"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303" name="Hexagon 257">
              <a:extLst>
                <a:ext uri="{FF2B5EF4-FFF2-40B4-BE49-F238E27FC236}">
                  <a16:creationId xmlns:a16="http://schemas.microsoft.com/office/drawing/2014/main" id="{49C0FF2C-A419-AC39-8927-F72219919FE7}"/>
                </a:ext>
              </a:extLst>
            </p:cNvPr>
            <p:cNvSpPr/>
            <p:nvPr/>
          </p:nvSpPr>
          <p:spPr>
            <a:xfrm rot="1842638">
              <a:off x="365881" y="862290"/>
              <a:ext cx="187431" cy="1755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058" y="0"/>
                  </a:lnTo>
                  <a:lnTo>
                    <a:pt x="16542" y="0"/>
                  </a:lnTo>
                  <a:lnTo>
                    <a:pt x="21600" y="10800"/>
                  </a:lnTo>
                  <a:lnTo>
                    <a:pt x="16542" y="21600"/>
                  </a:lnTo>
                  <a:lnTo>
                    <a:pt x="5058"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5" y="353192"/>
            <a:ext cx="8104460" cy="490401"/>
          </a:xfrm>
        </p:spPr>
        <p:txBody>
          <a:bodyPr lIns="0" tIns="0" rIns="0" bIns="0" anchor="t">
            <a:normAutofit/>
          </a:bodyPr>
          <a:lstStyle/>
          <a:p>
            <a:r>
              <a:rPr lang="en-US" sz="2800" dirty="0"/>
              <a:t>Delivery Models</a:t>
            </a:r>
            <a:endParaRPr lang="fr-FR" sz="2800" dirty="0"/>
          </a:p>
        </p:txBody>
      </p:sp>
      <p:sp>
        <p:nvSpPr>
          <p:cNvPr id="5" name="TextBox 4">
            <a:extLst>
              <a:ext uri="{FF2B5EF4-FFF2-40B4-BE49-F238E27FC236}">
                <a16:creationId xmlns:a16="http://schemas.microsoft.com/office/drawing/2014/main" id="{AF146A2D-9189-7046-65A3-7B2442AA3ED5}"/>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2</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14" name="Straight Arrow Connector 2">
            <a:extLst>
              <a:ext uri="{FF2B5EF4-FFF2-40B4-BE49-F238E27FC236}">
                <a16:creationId xmlns:a16="http://schemas.microsoft.com/office/drawing/2014/main" id="{B8489BCB-61BC-A408-AC41-4DBE41C9B9AA}"/>
              </a:ext>
            </a:extLst>
          </p:cNvPr>
          <p:cNvSpPr/>
          <p:nvPr/>
        </p:nvSpPr>
        <p:spPr>
          <a:xfrm>
            <a:off x="2008955" y="933458"/>
            <a:ext cx="8731878" cy="1"/>
          </a:xfrm>
          <a:prstGeom prst="line">
            <a:avLst/>
          </a:prstGeom>
          <a:ln w="25400">
            <a:solidFill>
              <a:srgbClr val="000000"/>
            </a:solidFill>
            <a:tailEnd type="triangle"/>
          </a:ln>
        </p:spPr>
        <p:txBody>
          <a:bodyPr lIns="45718" tIns="45718" rIns="45718" bIns="45718"/>
          <a:lstStyle/>
          <a:p>
            <a:endParaRPr/>
          </a:p>
        </p:txBody>
      </p:sp>
      <p:sp>
        <p:nvSpPr>
          <p:cNvPr id="15" name="Straight Arrow Connector 3">
            <a:extLst>
              <a:ext uri="{FF2B5EF4-FFF2-40B4-BE49-F238E27FC236}">
                <a16:creationId xmlns:a16="http://schemas.microsoft.com/office/drawing/2014/main" id="{07437C6E-677A-8915-AA55-25D10BC1F9A8}"/>
              </a:ext>
            </a:extLst>
          </p:cNvPr>
          <p:cNvSpPr/>
          <p:nvPr/>
        </p:nvSpPr>
        <p:spPr>
          <a:xfrm flipV="1">
            <a:off x="2008956" y="1001795"/>
            <a:ext cx="1" cy="244699"/>
          </a:xfrm>
          <a:prstGeom prst="line">
            <a:avLst/>
          </a:prstGeom>
          <a:ln w="25400">
            <a:solidFill>
              <a:srgbClr val="000000"/>
            </a:solidFill>
            <a:tailEnd type="triangle"/>
          </a:ln>
        </p:spPr>
        <p:txBody>
          <a:bodyPr lIns="45718" tIns="45718" rIns="45718" bIns="45718"/>
          <a:lstStyle/>
          <a:p>
            <a:endParaRPr/>
          </a:p>
        </p:txBody>
      </p:sp>
      <p:sp>
        <p:nvSpPr>
          <p:cNvPr id="16" name="TextBox 4">
            <a:extLst>
              <a:ext uri="{FF2B5EF4-FFF2-40B4-BE49-F238E27FC236}">
                <a16:creationId xmlns:a16="http://schemas.microsoft.com/office/drawing/2014/main" id="{0C952BD6-7F0D-AD50-2F4E-78C8AB9A191D}"/>
              </a:ext>
            </a:extLst>
          </p:cNvPr>
          <p:cNvSpPr txBox="1"/>
          <p:nvPr/>
        </p:nvSpPr>
        <p:spPr>
          <a:xfrm>
            <a:off x="875759" y="1219368"/>
            <a:ext cx="2714248"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rPr dirty="0"/>
              <a:t>Shift Start/First Delivery</a:t>
            </a:r>
          </a:p>
        </p:txBody>
      </p:sp>
      <p:sp>
        <p:nvSpPr>
          <p:cNvPr id="17" name="TextBox 5">
            <a:extLst>
              <a:ext uri="{FF2B5EF4-FFF2-40B4-BE49-F238E27FC236}">
                <a16:creationId xmlns:a16="http://schemas.microsoft.com/office/drawing/2014/main" id="{04EC5042-FF57-C417-D056-7775C25A2A89}"/>
              </a:ext>
            </a:extLst>
          </p:cNvPr>
          <p:cNvSpPr txBox="1"/>
          <p:nvPr/>
        </p:nvSpPr>
        <p:spPr>
          <a:xfrm>
            <a:off x="9351831" y="1219368"/>
            <a:ext cx="2596535"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rPr dirty="0"/>
              <a:t>Shift End/Last Delivery</a:t>
            </a:r>
          </a:p>
        </p:txBody>
      </p:sp>
      <p:sp>
        <p:nvSpPr>
          <p:cNvPr id="18" name="Straight Arrow Connector 6">
            <a:extLst>
              <a:ext uri="{FF2B5EF4-FFF2-40B4-BE49-F238E27FC236}">
                <a16:creationId xmlns:a16="http://schemas.microsoft.com/office/drawing/2014/main" id="{2939E55D-8C90-3828-E1B2-CFBAFB3D016B}"/>
              </a:ext>
            </a:extLst>
          </p:cNvPr>
          <p:cNvSpPr/>
          <p:nvPr/>
        </p:nvSpPr>
        <p:spPr>
          <a:xfrm flipV="1">
            <a:off x="10693608" y="1001795"/>
            <a:ext cx="1" cy="244699"/>
          </a:xfrm>
          <a:prstGeom prst="line">
            <a:avLst/>
          </a:prstGeom>
          <a:ln w="25400">
            <a:solidFill>
              <a:srgbClr val="000000"/>
            </a:solidFill>
            <a:tailEnd type="triangle"/>
          </a:ln>
        </p:spPr>
        <p:txBody>
          <a:bodyPr lIns="45718" tIns="45718" rIns="45718" bIns="45718"/>
          <a:lstStyle/>
          <a:p>
            <a:endParaRPr/>
          </a:p>
        </p:txBody>
      </p:sp>
      <p:pic>
        <p:nvPicPr>
          <p:cNvPr id="19" name="Picture 265" descr="Picture 265">
            <a:extLst>
              <a:ext uri="{FF2B5EF4-FFF2-40B4-BE49-F238E27FC236}">
                <a16:creationId xmlns:a16="http://schemas.microsoft.com/office/drawing/2014/main" id="{D53B2788-952D-2399-3414-B306C8525ADB}"/>
              </a:ext>
            </a:extLst>
          </p:cNvPr>
          <p:cNvPicPr>
            <a:picLocks noChangeAspect="1"/>
          </p:cNvPicPr>
          <p:nvPr/>
        </p:nvPicPr>
        <p:blipFill>
          <a:blip r:embed="rId3"/>
          <a:stretch>
            <a:fillRect/>
          </a:stretch>
        </p:blipFill>
        <p:spPr>
          <a:xfrm>
            <a:off x="970084" y="1644904"/>
            <a:ext cx="2077740" cy="1784096"/>
          </a:xfrm>
          <a:prstGeom prst="rect">
            <a:avLst/>
          </a:prstGeom>
          <a:ln w="12700">
            <a:miter lim="400000"/>
          </a:ln>
        </p:spPr>
      </p:pic>
      <p:pic>
        <p:nvPicPr>
          <p:cNvPr id="20" name="Picture 266" descr="Picture 266">
            <a:extLst>
              <a:ext uri="{FF2B5EF4-FFF2-40B4-BE49-F238E27FC236}">
                <a16:creationId xmlns:a16="http://schemas.microsoft.com/office/drawing/2014/main" id="{32F9FE0D-1F25-2CA2-FC0E-8883E16B1AB8}"/>
              </a:ext>
            </a:extLst>
          </p:cNvPr>
          <p:cNvPicPr>
            <a:picLocks noChangeAspect="1"/>
          </p:cNvPicPr>
          <p:nvPr/>
        </p:nvPicPr>
        <p:blipFill>
          <a:blip r:embed="rId3"/>
          <a:stretch>
            <a:fillRect/>
          </a:stretch>
        </p:blipFill>
        <p:spPr>
          <a:xfrm>
            <a:off x="5336022" y="1644904"/>
            <a:ext cx="2077740" cy="1784096"/>
          </a:xfrm>
          <a:prstGeom prst="rect">
            <a:avLst/>
          </a:prstGeom>
          <a:ln w="12700">
            <a:miter lim="400000"/>
          </a:ln>
        </p:spPr>
      </p:pic>
      <p:pic>
        <p:nvPicPr>
          <p:cNvPr id="21" name="Picture 268" descr="Picture 268">
            <a:extLst>
              <a:ext uri="{FF2B5EF4-FFF2-40B4-BE49-F238E27FC236}">
                <a16:creationId xmlns:a16="http://schemas.microsoft.com/office/drawing/2014/main" id="{B9144FD6-5C39-F232-6598-5031C5B3404A}"/>
              </a:ext>
            </a:extLst>
          </p:cNvPr>
          <p:cNvPicPr>
            <a:picLocks noChangeAspect="1"/>
          </p:cNvPicPr>
          <p:nvPr/>
        </p:nvPicPr>
        <p:blipFill>
          <a:blip r:embed="rId3"/>
          <a:stretch>
            <a:fillRect/>
          </a:stretch>
        </p:blipFill>
        <p:spPr>
          <a:xfrm>
            <a:off x="9695751" y="1644904"/>
            <a:ext cx="1995713" cy="1784096"/>
          </a:xfrm>
          <a:prstGeom prst="rect">
            <a:avLst/>
          </a:prstGeom>
          <a:ln w="12700">
            <a:miter lim="400000"/>
          </a:ln>
        </p:spPr>
      </p:pic>
      <p:pic>
        <p:nvPicPr>
          <p:cNvPr id="22" name="Graphic 269" descr="Graphic 269">
            <a:extLst>
              <a:ext uri="{FF2B5EF4-FFF2-40B4-BE49-F238E27FC236}">
                <a16:creationId xmlns:a16="http://schemas.microsoft.com/office/drawing/2014/main" id="{E46CA7C7-F3F5-438D-1F53-28391E44CDA8}"/>
              </a:ext>
            </a:extLst>
          </p:cNvPr>
          <p:cNvPicPr>
            <a:picLocks noChangeAspect="1"/>
          </p:cNvPicPr>
          <p:nvPr/>
        </p:nvPicPr>
        <p:blipFill>
          <a:blip r:embed="rId4"/>
          <a:stretch>
            <a:fillRect/>
          </a:stretch>
        </p:blipFill>
        <p:spPr>
          <a:xfrm>
            <a:off x="257807" y="2372115"/>
            <a:ext cx="472236" cy="472236"/>
          </a:xfrm>
          <a:prstGeom prst="rect">
            <a:avLst/>
          </a:prstGeom>
          <a:solidFill>
            <a:schemeClr val="bg1"/>
          </a:solidFill>
          <a:ln w="12700">
            <a:miter lim="400000"/>
          </a:ln>
        </p:spPr>
      </p:pic>
      <p:sp>
        <p:nvSpPr>
          <p:cNvPr id="23" name="Hexagon 98">
            <a:extLst>
              <a:ext uri="{FF2B5EF4-FFF2-40B4-BE49-F238E27FC236}">
                <a16:creationId xmlns:a16="http://schemas.microsoft.com/office/drawing/2014/main" id="{A92CAF09-683E-D951-652E-D763BCCAEB44}"/>
              </a:ext>
            </a:extLst>
          </p:cNvPr>
          <p:cNvSpPr/>
          <p:nvPr/>
        </p:nvSpPr>
        <p:spPr>
          <a:xfrm rot="16200000">
            <a:off x="1757460" y="2864790"/>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24" name="Hexagon 98">
            <a:extLst>
              <a:ext uri="{FF2B5EF4-FFF2-40B4-BE49-F238E27FC236}">
                <a16:creationId xmlns:a16="http://schemas.microsoft.com/office/drawing/2014/main" id="{8949D9F3-BA75-7335-C903-8762E667A759}"/>
              </a:ext>
            </a:extLst>
          </p:cNvPr>
          <p:cNvSpPr/>
          <p:nvPr/>
        </p:nvSpPr>
        <p:spPr>
          <a:xfrm rot="16200000">
            <a:off x="6320859" y="2863953"/>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pic>
        <p:nvPicPr>
          <p:cNvPr id="25" name="Picture 266" descr="Picture 266">
            <a:extLst>
              <a:ext uri="{FF2B5EF4-FFF2-40B4-BE49-F238E27FC236}">
                <a16:creationId xmlns:a16="http://schemas.microsoft.com/office/drawing/2014/main" id="{6E57CB7D-AF63-17ED-98E6-A43FD08FAAFF}"/>
              </a:ext>
            </a:extLst>
          </p:cNvPr>
          <p:cNvPicPr>
            <a:picLocks noChangeAspect="1"/>
          </p:cNvPicPr>
          <p:nvPr/>
        </p:nvPicPr>
        <p:blipFill>
          <a:blip r:embed="rId3"/>
          <a:stretch>
            <a:fillRect/>
          </a:stretch>
        </p:blipFill>
        <p:spPr>
          <a:xfrm>
            <a:off x="3149948" y="1644904"/>
            <a:ext cx="2077740" cy="1784096"/>
          </a:xfrm>
          <a:prstGeom prst="rect">
            <a:avLst/>
          </a:prstGeom>
          <a:ln w="12700">
            <a:miter lim="400000"/>
          </a:ln>
        </p:spPr>
      </p:pic>
      <p:sp>
        <p:nvSpPr>
          <p:cNvPr id="26" name="Hexagon 98">
            <a:extLst>
              <a:ext uri="{FF2B5EF4-FFF2-40B4-BE49-F238E27FC236}">
                <a16:creationId xmlns:a16="http://schemas.microsoft.com/office/drawing/2014/main" id="{1775B046-C77D-EFDA-0D70-3BB3AB17C24D}"/>
              </a:ext>
            </a:extLst>
          </p:cNvPr>
          <p:cNvSpPr/>
          <p:nvPr/>
        </p:nvSpPr>
        <p:spPr>
          <a:xfrm rot="16200000">
            <a:off x="3447008" y="2356323"/>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chemeClr val="tx1">
              <a:lumMod val="50000"/>
              <a:lumOff val="50000"/>
            </a:schemeClr>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pic>
        <p:nvPicPr>
          <p:cNvPr id="27" name="Picture 26" descr="Picture 266">
            <a:extLst>
              <a:ext uri="{FF2B5EF4-FFF2-40B4-BE49-F238E27FC236}">
                <a16:creationId xmlns:a16="http://schemas.microsoft.com/office/drawing/2014/main" id="{E3A08079-3A81-2FD3-38AD-180DDE2A92AE}"/>
              </a:ext>
            </a:extLst>
          </p:cNvPr>
          <p:cNvPicPr>
            <a:picLocks noChangeAspect="1"/>
          </p:cNvPicPr>
          <p:nvPr/>
        </p:nvPicPr>
        <p:blipFill>
          <a:blip r:embed="rId3"/>
          <a:stretch>
            <a:fillRect/>
          </a:stretch>
        </p:blipFill>
        <p:spPr>
          <a:xfrm>
            <a:off x="7522096" y="1653245"/>
            <a:ext cx="2077740" cy="1784096"/>
          </a:xfrm>
          <a:prstGeom prst="rect">
            <a:avLst/>
          </a:prstGeom>
          <a:ln w="12700">
            <a:miter lim="400000"/>
          </a:ln>
        </p:spPr>
      </p:pic>
      <p:sp>
        <p:nvSpPr>
          <p:cNvPr id="28" name="Hexagon 98">
            <a:extLst>
              <a:ext uri="{FF2B5EF4-FFF2-40B4-BE49-F238E27FC236}">
                <a16:creationId xmlns:a16="http://schemas.microsoft.com/office/drawing/2014/main" id="{20885E76-1D67-C32E-B28D-25253CBA393A}"/>
              </a:ext>
            </a:extLst>
          </p:cNvPr>
          <p:cNvSpPr/>
          <p:nvPr/>
        </p:nvSpPr>
        <p:spPr>
          <a:xfrm rot="16200000">
            <a:off x="8219410" y="2031483"/>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29" name="Hexagon 98">
            <a:extLst>
              <a:ext uri="{FF2B5EF4-FFF2-40B4-BE49-F238E27FC236}">
                <a16:creationId xmlns:a16="http://schemas.microsoft.com/office/drawing/2014/main" id="{26A945E3-63AC-38FB-6B99-6FAA71B86E91}"/>
              </a:ext>
            </a:extLst>
          </p:cNvPr>
          <p:cNvSpPr/>
          <p:nvPr/>
        </p:nvSpPr>
        <p:spPr>
          <a:xfrm rot="16200000">
            <a:off x="10641381" y="2523705"/>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chemeClr val="tx1">
              <a:lumMod val="50000"/>
              <a:lumOff val="50000"/>
            </a:schemeClr>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cxnSp>
        <p:nvCxnSpPr>
          <p:cNvPr id="30" name="Curved Connector 29">
            <a:extLst>
              <a:ext uri="{FF2B5EF4-FFF2-40B4-BE49-F238E27FC236}">
                <a16:creationId xmlns:a16="http://schemas.microsoft.com/office/drawing/2014/main" id="{5822E43C-9280-4E62-1407-980CC9F1621A}"/>
              </a:ext>
            </a:extLst>
          </p:cNvPr>
          <p:cNvCxnSpPr>
            <a:cxnSpLocks/>
          </p:cNvCxnSpPr>
          <p:nvPr/>
        </p:nvCxnSpPr>
        <p:spPr>
          <a:xfrm flipV="1">
            <a:off x="1922799" y="2445843"/>
            <a:ext cx="1523139" cy="525216"/>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Curved Connector 30">
            <a:extLst>
              <a:ext uri="{FF2B5EF4-FFF2-40B4-BE49-F238E27FC236}">
                <a16:creationId xmlns:a16="http://schemas.microsoft.com/office/drawing/2014/main" id="{51DFC494-0512-CCEF-A732-220635841EA7}"/>
              </a:ext>
            </a:extLst>
          </p:cNvPr>
          <p:cNvCxnSpPr>
            <a:cxnSpLocks/>
          </p:cNvCxnSpPr>
          <p:nvPr/>
        </p:nvCxnSpPr>
        <p:spPr>
          <a:xfrm>
            <a:off x="3590005" y="2471468"/>
            <a:ext cx="2807780" cy="499591"/>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Curved Connector 31">
            <a:extLst>
              <a:ext uri="{FF2B5EF4-FFF2-40B4-BE49-F238E27FC236}">
                <a16:creationId xmlns:a16="http://schemas.microsoft.com/office/drawing/2014/main" id="{B6EE010D-523A-F246-736B-EDB0C008DDEC}"/>
              </a:ext>
            </a:extLst>
          </p:cNvPr>
          <p:cNvCxnSpPr>
            <a:cxnSpLocks/>
          </p:cNvCxnSpPr>
          <p:nvPr/>
        </p:nvCxnSpPr>
        <p:spPr>
          <a:xfrm flipV="1">
            <a:off x="6461256" y="2122216"/>
            <a:ext cx="1758821" cy="821584"/>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734E966E-739F-7F8E-3D77-E671DA4B3A36}"/>
              </a:ext>
            </a:extLst>
          </p:cNvPr>
          <p:cNvCxnSpPr>
            <a:cxnSpLocks/>
          </p:cNvCxnSpPr>
          <p:nvPr/>
        </p:nvCxnSpPr>
        <p:spPr>
          <a:xfrm>
            <a:off x="8318859" y="2114486"/>
            <a:ext cx="2331238" cy="493747"/>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grpSp>
        <p:nvGrpSpPr>
          <p:cNvPr id="172" name="Group 171">
            <a:extLst>
              <a:ext uri="{FF2B5EF4-FFF2-40B4-BE49-F238E27FC236}">
                <a16:creationId xmlns:a16="http://schemas.microsoft.com/office/drawing/2014/main" id="{73C385C6-22BB-EF33-1230-FE2B38855AAD}"/>
              </a:ext>
            </a:extLst>
          </p:cNvPr>
          <p:cNvGrpSpPr/>
          <p:nvPr/>
        </p:nvGrpSpPr>
        <p:grpSpPr>
          <a:xfrm>
            <a:off x="954258" y="3600487"/>
            <a:ext cx="2098879" cy="1743760"/>
            <a:chOff x="15588" y="0"/>
            <a:chExt cx="2098878" cy="1743758"/>
          </a:xfrm>
        </p:grpSpPr>
        <p:pic>
          <p:nvPicPr>
            <p:cNvPr id="244" name="Picture 243" descr="Picture 8">
              <a:extLst>
                <a:ext uri="{FF2B5EF4-FFF2-40B4-BE49-F238E27FC236}">
                  <a16:creationId xmlns:a16="http://schemas.microsoft.com/office/drawing/2014/main" id="{F687725E-B2D4-1DB8-DCB2-9D3D1932BA81}"/>
                </a:ext>
              </a:extLst>
            </p:cNvPr>
            <p:cNvPicPr>
              <a:picLocks noChangeAspect="1"/>
            </p:cNvPicPr>
            <p:nvPr/>
          </p:nvPicPr>
          <p:blipFill>
            <a:blip r:embed="rId3"/>
            <a:stretch>
              <a:fillRect/>
            </a:stretch>
          </p:blipFill>
          <p:spPr>
            <a:xfrm>
              <a:off x="15588" y="0"/>
              <a:ext cx="2098878" cy="1743758"/>
            </a:xfrm>
            <a:prstGeom prst="rect">
              <a:avLst/>
            </a:prstGeom>
            <a:ln w="12700" cap="flat">
              <a:noFill/>
              <a:miter lim="400000"/>
            </a:ln>
            <a:effectLst/>
          </p:spPr>
        </p:pic>
        <p:grpSp>
          <p:nvGrpSpPr>
            <p:cNvPr id="245" name="Group 244">
              <a:extLst>
                <a:ext uri="{FF2B5EF4-FFF2-40B4-BE49-F238E27FC236}">
                  <a16:creationId xmlns:a16="http://schemas.microsoft.com/office/drawing/2014/main" id="{D4B28DE1-89AE-5423-06C4-9BA947ED54AE}"/>
                </a:ext>
              </a:extLst>
            </p:cNvPr>
            <p:cNvGrpSpPr/>
            <p:nvPr/>
          </p:nvGrpSpPr>
          <p:grpSpPr>
            <a:xfrm>
              <a:off x="1312308" y="30569"/>
              <a:ext cx="772343" cy="859449"/>
              <a:chOff x="-1" y="0"/>
              <a:chExt cx="772343" cy="859449"/>
            </a:xfrm>
          </p:grpSpPr>
          <p:sp>
            <p:nvSpPr>
              <p:cNvPr id="282" name="Hexagon 46">
                <a:extLst>
                  <a:ext uri="{FF2B5EF4-FFF2-40B4-BE49-F238E27FC236}">
                    <a16:creationId xmlns:a16="http://schemas.microsoft.com/office/drawing/2014/main" id="{8FCF53DE-B209-7B44-C6DC-F726C3F70A2E}"/>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3" name="Hexagon 47">
                <a:extLst>
                  <a:ext uri="{FF2B5EF4-FFF2-40B4-BE49-F238E27FC236}">
                    <a16:creationId xmlns:a16="http://schemas.microsoft.com/office/drawing/2014/main" id="{961C713C-4995-5E05-023C-DF0969F13CC2}"/>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4" name="Hexagon 48">
                <a:extLst>
                  <a:ext uri="{FF2B5EF4-FFF2-40B4-BE49-F238E27FC236}">
                    <a16:creationId xmlns:a16="http://schemas.microsoft.com/office/drawing/2014/main" id="{4B1A32F1-F0E7-875E-0851-C813137D1761}"/>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5" name="Hexagon 49">
                <a:extLst>
                  <a:ext uri="{FF2B5EF4-FFF2-40B4-BE49-F238E27FC236}">
                    <a16:creationId xmlns:a16="http://schemas.microsoft.com/office/drawing/2014/main" id="{5CDEA880-5EAE-8D90-E790-1E59463071A5}"/>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6" name="Hexagon 50">
                <a:extLst>
                  <a:ext uri="{FF2B5EF4-FFF2-40B4-BE49-F238E27FC236}">
                    <a16:creationId xmlns:a16="http://schemas.microsoft.com/office/drawing/2014/main" id="{C7DD2C01-F93D-BE6E-438A-9EC595AFEAD3}"/>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7" name="Hexagon 51">
                <a:extLst>
                  <a:ext uri="{FF2B5EF4-FFF2-40B4-BE49-F238E27FC236}">
                    <a16:creationId xmlns:a16="http://schemas.microsoft.com/office/drawing/2014/main" id="{30C0AEB2-27DA-8BA5-3199-DB7C2C5FBF8B}"/>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8" name="Hexagon 52">
                <a:extLst>
                  <a:ext uri="{FF2B5EF4-FFF2-40B4-BE49-F238E27FC236}">
                    <a16:creationId xmlns:a16="http://schemas.microsoft.com/office/drawing/2014/main" id="{3879C955-03BD-A052-DA66-3161D3B97146}"/>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9" name="Hexagon 53">
                <a:extLst>
                  <a:ext uri="{FF2B5EF4-FFF2-40B4-BE49-F238E27FC236}">
                    <a16:creationId xmlns:a16="http://schemas.microsoft.com/office/drawing/2014/main" id="{DD5A66F0-C9AC-DD14-89D4-15E5524D6253}"/>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0" name="Hexagon 54">
                <a:extLst>
                  <a:ext uri="{FF2B5EF4-FFF2-40B4-BE49-F238E27FC236}">
                    <a16:creationId xmlns:a16="http://schemas.microsoft.com/office/drawing/2014/main" id="{85D454AC-C270-F4B3-A523-10FA797BC0E5}"/>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1" name="Hexagon 55">
                <a:extLst>
                  <a:ext uri="{FF2B5EF4-FFF2-40B4-BE49-F238E27FC236}">
                    <a16:creationId xmlns:a16="http://schemas.microsoft.com/office/drawing/2014/main" id="{4E4AEC60-3601-74BE-92E8-DF28D6E62BE0}"/>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2" name="Hexagon 56">
                <a:extLst>
                  <a:ext uri="{FF2B5EF4-FFF2-40B4-BE49-F238E27FC236}">
                    <a16:creationId xmlns:a16="http://schemas.microsoft.com/office/drawing/2014/main" id="{5C2DDCBA-0403-A80C-9751-23F5E37151E7}"/>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3" name="Hexagon 57">
                <a:extLst>
                  <a:ext uri="{FF2B5EF4-FFF2-40B4-BE49-F238E27FC236}">
                    <a16:creationId xmlns:a16="http://schemas.microsoft.com/office/drawing/2014/main" id="{6F2A2C8E-1E4B-AA07-EB16-B68D07F1FEF4}"/>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4" name="Hexagon 58">
                <a:extLst>
                  <a:ext uri="{FF2B5EF4-FFF2-40B4-BE49-F238E27FC236}">
                    <a16:creationId xmlns:a16="http://schemas.microsoft.com/office/drawing/2014/main" id="{7A4D37E2-82E6-6B96-6794-F45FDCD129A1}"/>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5" name="Hexagon 59">
                <a:extLst>
                  <a:ext uri="{FF2B5EF4-FFF2-40B4-BE49-F238E27FC236}">
                    <a16:creationId xmlns:a16="http://schemas.microsoft.com/office/drawing/2014/main" id="{E0924A2C-1FC9-ECE8-2B1E-1D2F649E1CB2}"/>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6" name="Hexagon 60">
                <a:extLst>
                  <a:ext uri="{FF2B5EF4-FFF2-40B4-BE49-F238E27FC236}">
                    <a16:creationId xmlns:a16="http://schemas.microsoft.com/office/drawing/2014/main" id="{189AB752-FB55-B47A-C063-BCC99971F375}"/>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7" name="Hexagon 61">
                <a:extLst>
                  <a:ext uri="{FF2B5EF4-FFF2-40B4-BE49-F238E27FC236}">
                    <a16:creationId xmlns:a16="http://schemas.microsoft.com/office/drawing/2014/main" id="{B0CC00BD-333B-0918-2B48-29EB11E46B77}"/>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98" name="Hexagon 62">
                <a:extLst>
                  <a:ext uri="{FF2B5EF4-FFF2-40B4-BE49-F238E27FC236}">
                    <a16:creationId xmlns:a16="http://schemas.microsoft.com/office/drawing/2014/main" id="{7B4F09AB-C188-2EB9-A6DE-86303124E1C1}"/>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246" name="Group 245">
              <a:extLst>
                <a:ext uri="{FF2B5EF4-FFF2-40B4-BE49-F238E27FC236}">
                  <a16:creationId xmlns:a16="http://schemas.microsoft.com/office/drawing/2014/main" id="{312E5EB8-E6E9-4CB0-E648-DC7C29FCF27C}"/>
                </a:ext>
              </a:extLst>
            </p:cNvPr>
            <p:cNvGrpSpPr/>
            <p:nvPr/>
          </p:nvGrpSpPr>
          <p:grpSpPr>
            <a:xfrm>
              <a:off x="1212490" y="844083"/>
              <a:ext cx="772343" cy="859449"/>
              <a:chOff x="-1" y="0"/>
              <a:chExt cx="772343" cy="859449"/>
            </a:xfrm>
          </p:grpSpPr>
          <p:sp>
            <p:nvSpPr>
              <p:cNvPr id="265" name="Hexagon 29">
                <a:extLst>
                  <a:ext uri="{FF2B5EF4-FFF2-40B4-BE49-F238E27FC236}">
                    <a16:creationId xmlns:a16="http://schemas.microsoft.com/office/drawing/2014/main" id="{B79FF2D9-3896-B466-AD5A-44A7CC4EF54D}"/>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6" name="Hexagon 30">
                <a:extLst>
                  <a:ext uri="{FF2B5EF4-FFF2-40B4-BE49-F238E27FC236}">
                    <a16:creationId xmlns:a16="http://schemas.microsoft.com/office/drawing/2014/main" id="{00D61178-A964-BEAA-50BA-E38295AFE071}"/>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7" name="Hexagon 31">
                <a:extLst>
                  <a:ext uri="{FF2B5EF4-FFF2-40B4-BE49-F238E27FC236}">
                    <a16:creationId xmlns:a16="http://schemas.microsoft.com/office/drawing/2014/main" id="{A18B0058-985B-28C0-CE2F-2A2B8C789FB2}"/>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8" name="Hexagon 32">
                <a:extLst>
                  <a:ext uri="{FF2B5EF4-FFF2-40B4-BE49-F238E27FC236}">
                    <a16:creationId xmlns:a16="http://schemas.microsoft.com/office/drawing/2014/main" id="{9C6FE016-97BA-6A05-BD59-32B7493D44CA}"/>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9" name="Hexagon 33">
                <a:extLst>
                  <a:ext uri="{FF2B5EF4-FFF2-40B4-BE49-F238E27FC236}">
                    <a16:creationId xmlns:a16="http://schemas.microsoft.com/office/drawing/2014/main" id="{161E2D1E-2C31-AAB3-35BC-58029672D10C}"/>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0" name="Hexagon 34">
                <a:extLst>
                  <a:ext uri="{FF2B5EF4-FFF2-40B4-BE49-F238E27FC236}">
                    <a16:creationId xmlns:a16="http://schemas.microsoft.com/office/drawing/2014/main" id="{5503C1BC-3358-E731-E1C0-9DAE41D91D71}"/>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1" name="Hexagon 35">
                <a:extLst>
                  <a:ext uri="{FF2B5EF4-FFF2-40B4-BE49-F238E27FC236}">
                    <a16:creationId xmlns:a16="http://schemas.microsoft.com/office/drawing/2014/main" id="{74248F1E-2EAD-264E-4066-EF9FF5F6F2C0}"/>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2" name="Hexagon 36">
                <a:extLst>
                  <a:ext uri="{FF2B5EF4-FFF2-40B4-BE49-F238E27FC236}">
                    <a16:creationId xmlns:a16="http://schemas.microsoft.com/office/drawing/2014/main" id="{2DF583D4-BECD-019C-E82A-0ECD9E15175B}"/>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3" name="Hexagon 37">
                <a:extLst>
                  <a:ext uri="{FF2B5EF4-FFF2-40B4-BE49-F238E27FC236}">
                    <a16:creationId xmlns:a16="http://schemas.microsoft.com/office/drawing/2014/main" id="{6FBAA442-8150-9AC2-4421-0F493B080C69}"/>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4" name="Hexagon 38">
                <a:extLst>
                  <a:ext uri="{FF2B5EF4-FFF2-40B4-BE49-F238E27FC236}">
                    <a16:creationId xmlns:a16="http://schemas.microsoft.com/office/drawing/2014/main" id="{F5DF3A76-78A9-BB76-A714-DFD0F36407A4}"/>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5" name="Hexagon 39">
                <a:extLst>
                  <a:ext uri="{FF2B5EF4-FFF2-40B4-BE49-F238E27FC236}">
                    <a16:creationId xmlns:a16="http://schemas.microsoft.com/office/drawing/2014/main" id="{B03E7047-3310-FC32-5C22-BA9786D7E0B1}"/>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6" name="Hexagon 40">
                <a:extLst>
                  <a:ext uri="{FF2B5EF4-FFF2-40B4-BE49-F238E27FC236}">
                    <a16:creationId xmlns:a16="http://schemas.microsoft.com/office/drawing/2014/main" id="{D67117D8-BEF2-7A4E-3E73-45597AF85EFC}"/>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7" name="Hexagon 41">
                <a:extLst>
                  <a:ext uri="{FF2B5EF4-FFF2-40B4-BE49-F238E27FC236}">
                    <a16:creationId xmlns:a16="http://schemas.microsoft.com/office/drawing/2014/main" id="{B91D6467-B1A4-74CB-082A-1CE5C7006632}"/>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8" name="Hexagon 42">
                <a:extLst>
                  <a:ext uri="{FF2B5EF4-FFF2-40B4-BE49-F238E27FC236}">
                    <a16:creationId xmlns:a16="http://schemas.microsoft.com/office/drawing/2014/main" id="{E699CED0-BA88-CBA5-FFCB-78075AAE2B9D}"/>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79" name="Hexagon 43">
                <a:extLst>
                  <a:ext uri="{FF2B5EF4-FFF2-40B4-BE49-F238E27FC236}">
                    <a16:creationId xmlns:a16="http://schemas.microsoft.com/office/drawing/2014/main" id="{EA6F0A9B-6BF4-B06F-3F12-345777315653}"/>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0" name="Hexagon 44">
                <a:extLst>
                  <a:ext uri="{FF2B5EF4-FFF2-40B4-BE49-F238E27FC236}">
                    <a16:creationId xmlns:a16="http://schemas.microsoft.com/office/drawing/2014/main" id="{3CC5CEDC-9E52-3490-11FE-A112C8C98E87}"/>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81" name="Hexagon 45">
                <a:extLst>
                  <a:ext uri="{FF2B5EF4-FFF2-40B4-BE49-F238E27FC236}">
                    <a16:creationId xmlns:a16="http://schemas.microsoft.com/office/drawing/2014/main" id="{05834E1C-14BB-BC14-ADF3-89877458C547}"/>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247" name="Group 246">
              <a:extLst>
                <a:ext uri="{FF2B5EF4-FFF2-40B4-BE49-F238E27FC236}">
                  <a16:creationId xmlns:a16="http://schemas.microsoft.com/office/drawing/2014/main" id="{DF9190BE-3D03-6F10-3F53-6139A5D5AE45}"/>
                </a:ext>
              </a:extLst>
            </p:cNvPr>
            <p:cNvGrpSpPr/>
            <p:nvPr/>
          </p:nvGrpSpPr>
          <p:grpSpPr>
            <a:xfrm>
              <a:off x="30418" y="360792"/>
              <a:ext cx="980455" cy="1015171"/>
              <a:chOff x="30419" y="40180"/>
              <a:chExt cx="980455" cy="1015171"/>
            </a:xfrm>
          </p:grpSpPr>
          <p:sp>
            <p:nvSpPr>
              <p:cNvPr id="248" name="Hexagon 12">
                <a:extLst>
                  <a:ext uri="{FF2B5EF4-FFF2-40B4-BE49-F238E27FC236}">
                    <a16:creationId xmlns:a16="http://schemas.microsoft.com/office/drawing/2014/main" id="{4854DAE7-616F-B952-A97E-6EEC189C3068}"/>
                  </a:ext>
                </a:extLst>
              </p:cNvPr>
              <p:cNvSpPr/>
              <p:nvPr/>
            </p:nvSpPr>
            <p:spPr>
              <a:xfrm rot="1842638">
                <a:off x="322479" y="70545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49" name="Hexagon 13">
                <a:extLst>
                  <a:ext uri="{FF2B5EF4-FFF2-40B4-BE49-F238E27FC236}">
                    <a16:creationId xmlns:a16="http://schemas.microsoft.com/office/drawing/2014/main" id="{E58EDEBB-AF16-5BCC-DA61-F22CCA7123E7}"/>
                  </a:ext>
                </a:extLst>
              </p:cNvPr>
              <p:cNvSpPr/>
              <p:nvPr/>
            </p:nvSpPr>
            <p:spPr>
              <a:xfrm rot="1842638">
                <a:off x="519642" y="71207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0" name="Hexagon 14">
                <a:extLst>
                  <a:ext uri="{FF2B5EF4-FFF2-40B4-BE49-F238E27FC236}">
                    <a16:creationId xmlns:a16="http://schemas.microsoft.com/office/drawing/2014/main" id="{3BA465A7-1ECA-026E-EBB4-79CB649EB227}"/>
                  </a:ext>
                </a:extLst>
              </p:cNvPr>
              <p:cNvSpPr/>
              <p:nvPr/>
            </p:nvSpPr>
            <p:spPr>
              <a:xfrm rot="1842638">
                <a:off x="615942" y="87977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1" name="Hexagon 15">
                <a:extLst>
                  <a:ext uri="{FF2B5EF4-FFF2-40B4-BE49-F238E27FC236}">
                    <a16:creationId xmlns:a16="http://schemas.microsoft.com/office/drawing/2014/main" id="{D0B189C2-A42A-1BF0-AC01-9AEA4FE03616}"/>
                  </a:ext>
                </a:extLst>
              </p:cNvPr>
              <p:cNvSpPr/>
              <p:nvPr/>
            </p:nvSpPr>
            <p:spPr>
              <a:xfrm rot="1842638">
                <a:off x="617858" y="546598"/>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2" name="Hexagon 16">
                <a:extLst>
                  <a:ext uri="{FF2B5EF4-FFF2-40B4-BE49-F238E27FC236}">
                    <a16:creationId xmlns:a16="http://schemas.microsoft.com/office/drawing/2014/main" id="{51E03D40-A7FA-1AE7-F970-E433ECC12830}"/>
                  </a:ext>
                </a:extLst>
              </p:cNvPr>
              <p:cNvSpPr/>
              <p:nvPr/>
            </p:nvSpPr>
            <p:spPr>
              <a:xfrm rot="1842638">
                <a:off x="423963" y="543332"/>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3" name="Hexagon 17">
                <a:extLst>
                  <a:ext uri="{FF2B5EF4-FFF2-40B4-BE49-F238E27FC236}">
                    <a16:creationId xmlns:a16="http://schemas.microsoft.com/office/drawing/2014/main" id="{AA17E2D4-39FA-B67F-BC3C-13B28CE696EB}"/>
                  </a:ext>
                </a:extLst>
              </p:cNvPr>
              <p:cNvSpPr/>
              <p:nvPr/>
            </p:nvSpPr>
            <p:spPr>
              <a:xfrm rot="1842638">
                <a:off x="226490" y="53723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4" name="Hexagon 18">
                <a:extLst>
                  <a:ext uri="{FF2B5EF4-FFF2-40B4-BE49-F238E27FC236}">
                    <a16:creationId xmlns:a16="http://schemas.microsoft.com/office/drawing/2014/main" id="{239E2895-4AF1-27E1-E8BB-E6652ADAD055}"/>
                  </a:ext>
                </a:extLst>
              </p:cNvPr>
              <p:cNvSpPr/>
              <p:nvPr/>
            </p:nvSpPr>
            <p:spPr>
              <a:xfrm rot="1842638">
                <a:off x="30419" y="53196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5" name="Hexagon 19">
                <a:extLst>
                  <a:ext uri="{FF2B5EF4-FFF2-40B4-BE49-F238E27FC236}">
                    <a16:creationId xmlns:a16="http://schemas.microsoft.com/office/drawing/2014/main" id="{DDBC1912-8425-209E-475A-4435324A5501}"/>
                  </a:ext>
                </a:extLst>
              </p:cNvPr>
              <p:cNvSpPr/>
              <p:nvPr/>
            </p:nvSpPr>
            <p:spPr>
              <a:xfrm rot="1842638">
                <a:off x="520972" y="37855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6" name="Hexagon 20">
                <a:extLst>
                  <a:ext uri="{FF2B5EF4-FFF2-40B4-BE49-F238E27FC236}">
                    <a16:creationId xmlns:a16="http://schemas.microsoft.com/office/drawing/2014/main" id="{EAE6C27A-EA0D-B9AB-3825-9DADC9F45C8A}"/>
                  </a:ext>
                </a:extLst>
              </p:cNvPr>
              <p:cNvSpPr/>
              <p:nvPr/>
            </p:nvSpPr>
            <p:spPr>
              <a:xfrm rot="1842638">
                <a:off x="326665" y="377446"/>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7" name="Hexagon 21">
                <a:extLst>
                  <a:ext uri="{FF2B5EF4-FFF2-40B4-BE49-F238E27FC236}">
                    <a16:creationId xmlns:a16="http://schemas.microsoft.com/office/drawing/2014/main" id="{F3E833F4-C133-531F-1928-B6F07A06FF6A}"/>
                  </a:ext>
                </a:extLst>
              </p:cNvPr>
              <p:cNvSpPr/>
              <p:nvPr/>
            </p:nvSpPr>
            <p:spPr>
              <a:xfrm rot="1842638">
                <a:off x="421487" y="208959"/>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8" name="Hexagon 22">
                <a:extLst>
                  <a:ext uri="{FF2B5EF4-FFF2-40B4-BE49-F238E27FC236}">
                    <a16:creationId xmlns:a16="http://schemas.microsoft.com/office/drawing/2014/main" id="{F0694E51-94ED-1EDA-1891-C4D4154D802F}"/>
                  </a:ext>
                </a:extLst>
              </p:cNvPr>
              <p:cNvSpPr/>
              <p:nvPr/>
            </p:nvSpPr>
            <p:spPr>
              <a:xfrm rot="1842638">
                <a:off x="127864" y="36744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59" name="Hexagon 23">
                <a:extLst>
                  <a:ext uri="{FF2B5EF4-FFF2-40B4-BE49-F238E27FC236}">
                    <a16:creationId xmlns:a16="http://schemas.microsoft.com/office/drawing/2014/main" id="{871C7788-AB51-9298-2992-DAEAB0DC7495}"/>
                  </a:ext>
                </a:extLst>
              </p:cNvPr>
              <p:cNvSpPr/>
              <p:nvPr/>
            </p:nvSpPr>
            <p:spPr>
              <a:xfrm rot="1842638">
                <a:off x="228830" y="21099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0" name="Hexagon 24">
                <a:extLst>
                  <a:ext uri="{FF2B5EF4-FFF2-40B4-BE49-F238E27FC236}">
                    <a16:creationId xmlns:a16="http://schemas.microsoft.com/office/drawing/2014/main" id="{3671DD93-F41B-EA0E-F3E2-37F41CAE4220}"/>
                  </a:ext>
                </a:extLst>
              </p:cNvPr>
              <p:cNvSpPr/>
              <p:nvPr/>
            </p:nvSpPr>
            <p:spPr>
              <a:xfrm rot="1842638">
                <a:off x="710277" y="71340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1" name="Hexagon 25">
                <a:extLst>
                  <a:ext uri="{FF2B5EF4-FFF2-40B4-BE49-F238E27FC236}">
                    <a16:creationId xmlns:a16="http://schemas.microsoft.com/office/drawing/2014/main" id="{58672B23-1EF9-9EE2-33AD-E8243910CC63}"/>
                  </a:ext>
                </a:extLst>
              </p:cNvPr>
              <p:cNvSpPr/>
              <p:nvPr/>
            </p:nvSpPr>
            <p:spPr>
              <a:xfrm rot="1842638">
                <a:off x="805305" y="55342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2" name="Hexagon 26">
                <a:extLst>
                  <a:ext uri="{FF2B5EF4-FFF2-40B4-BE49-F238E27FC236}">
                    <a16:creationId xmlns:a16="http://schemas.microsoft.com/office/drawing/2014/main" id="{3F6774DD-3F3D-CA1F-78B7-8F8D9AD53937}"/>
                  </a:ext>
                </a:extLst>
              </p:cNvPr>
              <p:cNvSpPr/>
              <p:nvPr/>
            </p:nvSpPr>
            <p:spPr>
              <a:xfrm rot="1842638">
                <a:off x="715570" y="382235"/>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3" name="Hexagon 27">
                <a:extLst>
                  <a:ext uri="{FF2B5EF4-FFF2-40B4-BE49-F238E27FC236}">
                    <a16:creationId xmlns:a16="http://schemas.microsoft.com/office/drawing/2014/main" id="{515DFF32-4BC1-B249-1A17-B012B65B98D1}"/>
                  </a:ext>
                </a:extLst>
              </p:cNvPr>
              <p:cNvSpPr/>
              <p:nvPr/>
            </p:nvSpPr>
            <p:spPr>
              <a:xfrm rot="1842638">
                <a:off x="617633" y="21582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64" name="Hexagon 28">
                <a:extLst>
                  <a:ext uri="{FF2B5EF4-FFF2-40B4-BE49-F238E27FC236}">
                    <a16:creationId xmlns:a16="http://schemas.microsoft.com/office/drawing/2014/main" id="{193D69BF-6116-3AE6-3E62-1B7506C7DB97}"/>
                  </a:ext>
                </a:extLst>
              </p:cNvPr>
              <p:cNvSpPr/>
              <p:nvPr/>
            </p:nvSpPr>
            <p:spPr>
              <a:xfrm rot="1842638">
                <a:off x="320597" y="4018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grpSp>
        <p:nvGrpSpPr>
          <p:cNvPr id="173" name="Group 172">
            <a:extLst>
              <a:ext uri="{FF2B5EF4-FFF2-40B4-BE49-F238E27FC236}">
                <a16:creationId xmlns:a16="http://schemas.microsoft.com/office/drawing/2014/main" id="{849F5184-311D-E7C2-41EE-CE0D0A3F7CD4}"/>
              </a:ext>
            </a:extLst>
          </p:cNvPr>
          <p:cNvGrpSpPr/>
          <p:nvPr/>
        </p:nvGrpSpPr>
        <p:grpSpPr>
          <a:xfrm>
            <a:off x="3098140" y="3629272"/>
            <a:ext cx="2098879" cy="1743760"/>
            <a:chOff x="15588" y="0"/>
            <a:chExt cx="2098878" cy="1743758"/>
          </a:xfrm>
        </p:grpSpPr>
        <p:pic>
          <p:nvPicPr>
            <p:cNvPr id="189" name="Picture 188" descr="Picture 71">
              <a:extLst>
                <a:ext uri="{FF2B5EF4-FFF2-40B4-BE49-F238E27FC236}">
                  <a16:creationId xmlns:a16="http://schemas.microsoft.com/office/drawing/2014/main" id="{8CDB0DC9-E023-015F-32FD-BCE90932DB12}"/>
                </a:ext>
              </a:extLst>
            </p:cNvPr>
            <p:cNvPicPr>
              <a:picLocks noChangeAspect="1"/>
            </p:cNvPicPr>
            <p:nvPr/>
          </p:nvPicPr>
          <p:blipFill>
            <a:blip r:embed="rId3"/>
            <a:stretch>
              <a:fillRect/>
            </a:stretch>
          </p:blipFill>
          <p:spPr>
            <a:xfrm>
              <a:off x="15588" y="0"/>
              <a:ext cx="2098878" cy="1743758"/>
            </a:xfrm>
            <a:prstGeom prst="rect">
              <a:avLst/>
            </a:prstGeom>
            <a:ln w="12700" cap="flat">
              <a:noFill/>
              <a:miter lim="400000"/>
            </a:ln>
            <a:effectLst/>
          </p:spPr>
        </p:pic>
        <p:grpSp>
          <p:nvGrpSpPr>
            <p:cNvPr id="190" name="Group 189">
              <a:extLst>
                <a:ext uri="{FF2B5EF4-FFF2-40B4-BE49-F238E27FC236}">
                  <a16:creationId xmlns:a16="http://schemas.microsoft.com/office/drawing/2014/main" id="{126D5DCE-0986-FAE0-067B-1AE0BCDDB1E6}"/>
                </a:ext>
              </a:extLst>
            </p:cNvPr>
            <p:cNvGrpSpPr/>
            <p:nvPr/>
          </p:nvGrpSpPr>
          <p:grpSpPr>
            <a:xfrm>
              <a:off x="1312308" y="30569"/>
              <a:ext cx="772343" cy="859449"/>
              <a:chOff x="-1" y="0"/>
              <a:chExt cx="772343" cy="859449"/>
            </a:xfrm>
          </p:grpSpPr>
          <p:sp>
            <p:nvSpPr>
              <p:cNvPr id="227" name="Hexagon 109">
                <a:extLst>
                  <a:ext uri="{FF2B5EF4-FFF2-40B4-BE49-F238E27FC236}">
                    <a16:creationId xmlns:a16="http://schemas.microsoft.com/office/drawing/2014/main" id="{650C11D6-CEC9-D265-ECEA-F92F682B70C3}"/>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8" name="Hexagon 110">
                <a:extLst>
                  <a:ext uri="{FF2B5EF4-FFF2-40B4-BE49-F238E27FC236}">
                    <a16:creationId xmlns:a16="http://schemas.microsoft.com/office/drawing/2014/main" id="{6464C06B-EBEB-823A-C40A-257F4C395AA2}"/>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9" name="Hexagon 111">
                <a:extLst>
                  <a:ext uri="{FF2B5EF4-FFF2-40B4-BE49-F238E27FC236}">
                    <a16:creationId xmlns:a16="http://schemas.microsoft.com/office/drawing/2014/main" id="{79196A65-77A8-7CB4-0FAB-8B8F58FB598B}"/>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0" name="Hexagon 112">
                <a:extLst>
                  <a:ext uri="{FF2B5EF4-FFF2-40B4-BE49-F238E27FC236}">
                    <a16:creationId xmlns:a16="http://schemas.microsoft.com/office/drawing/2014/main" id="{C58E7BCE-ED96-3CC2-0337-120F010F8728}"/>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1" name="Hexagon 113">
                <a:extLst>
                  <a:ext uri="{FF2B5EF4-FFF2-40B4-BE49-F238E27FC236}">
                    <a16:creationId xmlns:a16="http://schemas.microsoft.com/office/drawing/2014/main" id="{12B737FD-0273-CAFA-40A4-8DD55993DD3C}"/>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922523"/>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2" name="Hexagon 114">
                <a:extLst>
                  <a:ext uri="{FF2B5EF4-FFF2-40B4-BE49-F238E27FC236}">
                    <a16:creationId xmlns:a16="http://schemas.microsoft.com/office/drawing/2014/main" id="{236E6392-173E-51AE-82BF-27C424598E9A}"/>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3" name="Hexagon 115">
                <a:extLst>
                  <a:ext uri="{FF2B5EF4-FFF2-40B4-BE49-F238E27FC236}">
                    <a16:creationId xmlns:a16="http://schemas.microsoft.com/office/drawing/2014/main" id="{364F6AB9-13B5-BB3B-B93A-9FDDEBA51260}"/>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4" name="Hexagon 116">
                <a:extLst>
                  <a:ext uri="{FF2B5EF4-FFF2-40B4-BE49-F238E27FC236}">
                    <a16:creationId xmlns:a16="http://schemas.microsoft.com/office/drawing/2014/main" id="{FF524237-AD4F-B2FF-7F46-2466E247E3D8}"/>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5" name="Hexagon 117">
                <a:extLst>
                  <a:ext uri="{FF2B5EF4-FFF2-40B4-BE49-F238E27FC236}">
                    <a16:creationId xmlns:a16="http://schemas.microsoft.com/office/drawing/2014/main" id="{D483721B-F62F-A8AB-B30B-ACD4829B9ACC}"/>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6" name="Hexagon 118">
                <a:extLst>
                  <a:ext uri="{FF2B5EF4-FFF2-40B4-BE49-F238E27FC236}">
                    <a16:creationId xmlns:a16="http://schemas.microsoft.com/office/drawing/2014/main" id="{2F0BA47B-3804-3EAB-BD1E-221D067D40CB}"/>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7" name="Hexagon 119">
                <a:extLst>
                  <a:ext uri="{FF2B5EF4-FFF2-40B4-BE49-F238E27FC236}">
                    <a16:creationId xmlns:a16="http://schemas.microsoft.com/office/drawing/2014/main" id="{8F2F0524-2F54-3B5C-FEC2-0148995C9298}"/>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8" name="Hexagon 120">
                <a:extLst>
                  <a:ext uri="{FF2B5EF4-FFF2-40B4-BE49-F238E27FC236}">
                    <a16:creationId xmlns:a16="http://schemas.microsoft.com/office/drawing/2014/main" id="{9D5D6DB4-F0F8-C653-3E37-9D7B1B456A45}"/>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39" name="Hexagon 121">
                <a:extLst>
                  <a:ext uri="{FF2B5EF4-FFF2-40B4-BE49-F238E27FC236}">
                    <a16:creationId xmlns:a16="http://schemas.microsoft.com/office/drawing/2014/main" id="{54288231-5401-96EA-9F69-8AB064AFEA9B}"/>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40" name="Hexagon 122">
                <a:extLst>
                  <a:ext uri="{FF2B5EF4-FFF2-40B4-BE49-F238E27FC236}">
                    <a16:creationId xmlns:a16="http://schemas.microsoft.com/office/drawing/2014/main" id="{C963D8F4-511C-3CD6-26F3-C390D0840921}"/>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41" name="Hexagon 123">
                <a:extLst>
                  <a:ext uri="{FF2B5EF4-FFF2-40B4-BE49-F238E27FC236}">
                    <a16:creationId xmlns:a16="http://schemas.microsoft.com/office/drawing/2014/main" id="{0613AC81-0EB7-CEE8-CB20-09E8C711179E}"/>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42" name="Hexagon 124">
                <a:extLst>
                  <a:ext uri="{FF2B5EF4-FFF2-40B4-BE49-F238E27FC236}">
                    <a16:creationId xmlns:a16="http://schemas.microsoft.com/office/drawing/2014/main" id="{09943E9D-F8E7-EDB7-68D6-8DD95EB58FAB}"/>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43" name="Hexagon 125">
                <a:extLst>
                  <a:ext uri="{FF2B5EF4-FFF2-40B4-BE49-F238E27FC236}">
                    <a16:creationId xmlns:a16="http://schemas.microsoft.com/office/drawing/2014/main" id="{E75C2BE8-AF1D-4F58-03DA-CD84BD87FF1E}"/>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191" name="Group 190">
              <a:extLst>
                <a:ext uri="{FF2B5EF4-FFF2-40B4-BE49-F238E27FC236}">
                  <a16:creationId xmlns:a16="http://schemas.microsoft.com/office/drawing/2014/main" id="{1398E98F-A0D2-CE25-19B7-F931F186C2FA}"/>
                </a:ext>
              </a:extLst>
            </p:cNvPr>
            <p:cNvGrpSpPr/>
            <p:nvPr/>
          </p:nvGrpSpPr>
          <p:grpSpPr>
            <a:xfrm>
              <a:off x="1212490" y="844083"/>
              <a:ext cx="772343" cy="859449"/>
              <a:chOff x="-1" y="0"/>
              <a:chExt cx="772343" cy="859449"/>
            </a:xfrm>
          </p:grpSpPr>
          <p:sp>
            <p:nvSpPr>
              <p:cNvPr id="210" name="Hexagon 92">
                <a:extLst>
                  <a:ext uri="{FF2B5EF4-FFF2-40B4-BE49-F238E27FC236}">
                    <a16:creationId xmlns:a16="http://schemas.microsoft.com/office/drawing/2014/main" id="{7CB45A14-E315-F84D-540F-C0949FCE0C89}"/>
                  </a:ext>
                </a:extLst>
              </p:cNvPr>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1" name="Hexagon 93">
                <a:extLst>
                  <a:ext uri="{FF2B5EF4-FFF2-40B4-BE49-F238E27FC236}">
                    <a16:creationId xmlns:a16="http://schemas.microsoft.com/office/drawing/2014/main" id="{12F22689-A8FB-99D1-9265-37F443ADD4CD}"/>
                  </a:ext>
                </a:extLst>
              </p:cNvPr>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2" name="Hexagon 94">
                <a:extLst>
                  <a:ext uri="{FF2B5EF4-FFF2-40B4-BE49-F238E27FC236}">
                    <a16:creationId xmlns:a16="http://schemas.microsoft.com/office/drawing/2014/main" id="{C18DEFA9-A415-B36C-7B8D-8E638D1303ED}"/>
                  </a:ext>
                </a:extLst>
              </p:cNvPr>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3" name="Hexagon 95">
                <a:extLst>
                  <a:ext uri="{FF2B5EF4-FFF2-40B4-BE49-F238E27FC236}">
                    <a16:creationId xmlns:a16="http://schemas.microsoft.com/office/drawing/2014/main" id="{B4BE7827-850E-5C9B-A6E9-2E8271231EEE}"/>
                  </a:ext>
                </a:extLst>
              </p:cNvPr>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4" name="Hexagon 96">
                <a:extLst>
                  <a:ext uri="{FF2B5EF4-FFF2-40B4-BE49-F238E27FC236}">
                    <a16:creationId xmlns:a16="http://schemas.microsoft.com/office/drawing/2014/main" id="{84B24485-5E1F-2EF9-BF4A-2FDC1BAAFAF9}"/>
                  </a:ext>
                </a:extLst>
              </p:cNvPr>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D49C0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5" name="Hexagon 97">
                <a:extLst>
                  <a:ext uri="{FF2B5EF4-FFF2-40B4-BE49-F238E27FC236}">
                    <a16:creationId xmlns:a16="http://schemas.microsoft.com/office/drawing/2014/main" id="{D880DE23-92A2-02DC-EF07-354C37F7432E}"/>
                  </a:ext>
                </a:extLst>
              </p:cNvPr>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6" name="Hexagon 98">
                <a:extLst>
                  <a:ext uri="{FF2B5EF4-FFF2-40B4-BE49-F238E27FC236}">
                    <a16:creationId xmlns:a16="http://schemas.microsoft.com/office/drawing/2014/main" id="{68C06171-CA54-7CCF-8A78-D238844F7900}"/>
                  </a:ext>
                </a:extLst>
              </p:cNvPr>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7" name="Hexagon 99">
                <a:extLst>
                  <a:ext uri="{FF2B5EF4-FFF2-40B4-BE49-F238E27FC236}">
                    <a16:creationId xmlns:a16="http://schemas.microsoft.com/office/drawing/2014/main" id="{ACF11019-79D2-8284-E343-69420C64A652}"/>
                  </a:ext>
                </a:extLst>
              </p:cNvPr>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8" name="Hexagon 100">
                <a:extLst>
                  <a:ext uri="{FF2B5EF4-FFF2-40B4-BE49-F238E27FC236}">
                    <a16:creationId xmlns:a16="http://schemas.microsoft.com/office/drawing/2014/main" id="{1C6403C0-D3FC-621F-9E2E-BA2650138CBC}"/>
                  </a:ext>
                </a:extLst>
              </p:cNvPr>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19" name="Hexagon 101">
                <a:extLst>
                  <a:ext uri="{FF2B5EF4-FFF2-40B4-BE49-F238E27FC236}">
                    <a16:creationId xmlns:a16="http://schemas.microsoft.com/office/drawing/2014/main" id="{BB3D4733-D8B5-6A29-2DDE-B3AA08DF06D9}"/>
                  </a:ext>
                </a:extLst>
              </p:cNvPr>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0" name="Hexagon 102">
                <a:extLst>
                  <a:ext uri="{FF2B5EF4-FFF2-40B4-BE49-F238E27FC236}">
                    <a16:creationId xmlns:a16="http://schemas.microsoft.com/office/drawing/2014/main" id="{83334BFF-D0CE-7FB4-EAED-0454FB8EE727}"/>
                  </a:ext>
                </a:extLst>
              </p:cNvPr>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1" name="Hexagon 103">
                <a:extLst>
                  <a:ext uri="{FF2B5EF4-FFF2-40B4-BE49-F238E27FC236}">
                    <a16:creationId xmlns:a16="http://schemas.microsoft.com/office/drawing/2014/main" id="{07A53A5F-379F-194D-5441-B138B90450F5}"/>
                  </a:ext>
                </a:extLst>
              </p:cNvPr>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2" name="Hexagon 104">
                <a:extLst>
                  <a:ext uri="{FF2B5EF4-FFF2-40B4-BE49-F238E27FC236}">
                    <a16:creationId xmlns:a16="http://schemas.microsoft.com/office/drawing/2014/main" id="{54ACE7FF-5FDE-D14D-E157-E8E3F87FEE5D}"/>
                  </a:ext>
                </a:extLst>
              </p:cNvPr>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3" name="Hexagon 105">
                <a:extLst>
                  <a:ext uri="{FF2B5EF4-FFF2-40B4-BE49-F238E27FC236}">
                    <a16:creationId xmlns:a16="http://schemas.microsoft.com/office/drawing/2014/main" id="{2B9A52EC-A625-F8B0-D96B-60FD2EBB6F5C}"/>
                  </a:ext>
                </a:extLst>
              </p:cNvPr>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4" name="Hexagon 106">
                <a:extLst>
                  <a:ext uri="{FF2B5EF4-FFF2-40B4-BE49-F238E27FC236}">
                    <a16:creationId xmlns:a16="http://schemas.microsoft.com/office/drawing/2014/main" id="{62AAAA1D-14EE-9112-BD8B-BEC41E9262EA}"/>
                  </a:ext>
                </a:extLst>
              </p:cNvPr>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5" name="Hexagon 107">
                <a:extLst>
                  <a:ext uri="{FF2B5EF4-FFF2-40B4-BE49-F238E27FC236}">
                    <a16:creationId xmlns:a16="http://schemas.microsoft.com/office/drawing/2014/main" id="{3EE0974C-45AB-A513-6711-3339B3A0F1F3}"/>
                  </a:ext>
                </a:extLst>
              </p:cNvPr>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26" name="Hexagon 108">
                <a:extLst>
                  <a:ext uri="{FF2B5EF4-FFF2-40B4-BE49-F238E27FC236}">
                    <a16:creationId xmlns:a16="http://schemas.microsoft.com/office/drawing/2014/main" id="{87340E78-FEB6-4048-2023-CABD8B3FE733}"/>
                  </a:ext>
                </a:extLst>
              </p:cNvPr>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nvGrpSpPr>
            <p:cNvPr id="192" name="Group 191">
              <a:extLst>
                <a:ext uri="{FF2B5EF4-FFF2-40B4-BE49-F238E27FC236}">
                  <a16:creationId xmlns:a16="http://schemas.microsoft.com/office/drawing/2014/main" id="{B6251099-9C31-F65B-6AF2-D8BC0FA1D4E0}"/>
                </a:ext>
              </a:extLst>
            </p:cNvPr>
            <p:cNvGrpSpPr/>
            <p:nvPr/>
          </p:nvGrpSpPr>
          <p:grpSpPr>
            <a:xfrm>
              <a:off x="30418" y="360792"/>
              <a:ext cx="980455" cy="1015171"/>
              <a:chOff x="30419" y="40180"/>
              <a:chExt cx="980455" cy="1015171"/>
            </a:xfrm>
          </p:grpSpPr>
          <p:sp>
            <p:nvSpPr>
              <p:cNvPr id="193" name="Hexagon 75">
                <a:extLst>
                  <a:ext uri="{FF2B5EF4-FFF2-40B4-BE49-F238E27FC236}">
                    <a16:creationId xmlns:a16="http://schemas.microsoft.com/office/drawing/2014/main" id="{C964B126-55A5-B5BC-6988-F0EFA699644E}"/>
                  </a:ext>
                </a:extLst>
              </p:cNvPr>
              <p:cNvSpPr/>
              <p:nvPr/>
            </p:nvSpPr>
            <p:spPr>
              <a:xfrm rot="1842638">
                <a:off x="322479" y="70545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4" name="Hexagon 76">
                <a:extLst>
                  <a:ext uri="{FF2B5EF4-FFF2-40B4-BE49-F238E27FC236}">
                    <a16:creationId xmlns:a16="http://schemas.microsoft.com/office/drawing/2014/main" id="{36DB8AC9-911E-024A-9BDE-480DEEA3F35C}"/>
                  </a:ext>
                </a:extLst>
              </p:cNvPr>
              <p:cNvSpPr/>
              <p:nvPr/>
            </p:nvSpPr>
            <p:spPr>
              <a:xfrm rot="1842638">
                <a:off x="519642" y="71207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5" name="Hexagon 77">
                <a:extLst>
                  <a:ext uri="{FF2B5EF4-FFF2-40B4-BE49-F238E27FC236}">
                    <a16:creationId xmlns:a16="http://schemas.microsoft.com/office/drawing/2014/main" id="{AD69A353-92FE-0CC9-C753-06C6C14F071A}"/>
                  </a:ext>
                </a:extLst>
              </p:cNvPr>
              <p:cNvSpPr/>
              <p:nvPr/>
            </p:nvSpPr>
            <p:spPr>
              <a:xfrm rot="1842638">
                <a:off x="615942" y="87977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6" name="Hexagon 78">
                <a:extLst>
                  <a:ext uri="{FF2B5EF4-FFF2-40B4-BE49-F238E27FC236}">
                    <a16:creationId xmlns:a16="http://schemas.microsoft.com/office/drawing/2014/main" id="{74CDCEFA-46C6-1E13-83CD-037875110DFB}"/>
                  </a:ext>
                </a:extLst>
              </p:cNvPr>
              <p:cNvSpPr/>
              <p:nvPr/>
            </p:nvSpPr>
            <p:spPr>
              <a:xfrm rot="1842638">
                <a:off x="617858" y="546598"/>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7" name="Hexagon 79">
                <a:extLst>
                  <a:ext uri="{FF2B5EF4-FFF2-40B4-BE49-F238E27FC236}">
                    <a16:creationId xmlns:a16="http://schemas.microsoft.com/office/drawing/2014/main" id="{45E1DA0C-6870-FB84-BC6D-F43781ED74F8}"/>
                  </a:ext>
                </a:extLst>
              </p:cNvPr>
              <p:cNvSpPr/>
              <p:nvPr/>
            </p:nvSpPr>
            <p:spPr>
              <a:xfrm rot="1842638">
                <a:off x="423963" y="543332"/>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007A6C"/>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8" name="Hexagon 80">
                <a:extLst>
                  <a:ext uri="{FF2B5EF4-FFF2-40B4-BE49-F238E27FC236}">
                    <a16:creationId xmlns:a16="http://schemas.microsoft.com/office/drawing/2014/main" id="{9A2B1FC5-1E06-F35F-675D-A302BA390AD0}"/>
                  </a:ext>
                </a:extLst>
              </p:cNvPr>
              <p:cNvSpPr/>
              <p:nvPr/>
            </p:nvSpPr>
            <p:spPr>
              <a:xfrm rot="1842638">
                <a:off x="226490" y="53723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199" name="Hexagon 81">
                <a:extLst>
                  <a:ext uri="{FF2B5EF4-FFF2-40B4-BE49-F238E27FC236}">
                    <a16:creationId xmlns:a16="http://schemas.microsoft.com/office/drawing/2014/main" id="{A3E9B676-62C4-849E-9518-A588C43F368C}"/>
                  </a:ext>
                </a:extLst>
              </p:cNvPr>
              <p:cNvSpPr/>
              <p:nvPr/>
            </p:nvSpPr>
            <p:spPr>
              <a:xfrm rot="1842638">
                <a:off x="30419" y="53196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0" name="Hexagon 82">
                <a:extLst>
                  <a:ext uri="{FF2B5EF4-FFF2-40B4-BE49-F238E27FC236}">
                    <a16:creationId xmlns:a16="http://schemas.microsoft.com/office/drawing/2014/main" id="{394D726B-89B1-89AE-46FF-B362FFEDD2E4}"/>
                  </a:ext>
                </a:extLst>
              </p:cNvPr>
              <p:cNvSpPr/>
              <p:nvPr/>
            </p:nvSpPr>
            <p:spPr>
              <a:xfrm rot="1842638">
                <a:off x="520972" y="37855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1" name="Hexagon 83">
                <a:extLst>
                  <a:ext uri="{FF2B5EF4-FFF2-40B4-BE49-F238E27FC236}">
                    <a16:creationId xmlns:a16="http://schemas.microsoft.com/office/drawing/2014/main" id="{426F069D-2B3B-E372-C6FE-B18CA764B55F}"/>
                  </a:ext>
                </a:extLst>
              </p:cNvPr>
              <p:cNvSpPr/>
              <p:nvPr/>
            </p:nvSpPr>
            <p:spPr>
              <a:xfrm rot="1842638">
                <a:off x="326665" y="377446"/>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2" name="Hexagon 84">
                <a:extLst>
                  <a:ext uri="{FF2B5EF4-FFF2-40B4-BE49-F238E27FC236}">
                    <a16:creationId xmlns:a16="http://schemas.microsoft.com/office/drawing/2014/main" id="{A489A5C9-F9BF-6DC5-8213-94FB1A55799B}"/>
                  </a:ext>
                </a:extLst>
              </p:cNvPr>
              <p:cNvSpPr/>
              <p:nvPr/>
            </p:nvSpPr>
            <p:spPr>
              <a:xfrm rot="1842638">
                <a:off x="421487" y="208959"/>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3" name="Hexagon 85">
                <a:extLst>
                  <a:ext uri="{FF2B5EF4-FFF2-40B4-BE49-F238E27FC236}">
                    <a16:creationId xmlns:a16="http://schemas.microsoft.com/office/drawing/2014/main" id="{F0B0CDBE-C4AD-C0FE-9FFC-75CA662515AC}"/>
                  </a:ext>
                </a:extLst>
              </p:cNvPr>
              <p:cNvSpPr/>
              <p:nvPr/>
            </p:nvSpPr>
            <p:spPr>
              <a:xfrm rot="1842638">
                <a:off x="127864" y="36744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4" name="Hexagon 86">
                <a:extLst>
                  <a:ext uri="{FF2B5EF4-FFF2-40B4-BE49-F238E27FC236}">
                    <a16:creationId xmlns:a16="http://schemas.microsoft.com/office/drawing/2014/main" id="{CE0381ED-703A-3F2E-C7BC-671352ED5A70}"/>
                  </a:ext>
                </a:extLst>
              </p:cNvPr>
              <p:cNvSpPr/>
              <p:nvPr/>
            </p:nvSpPr>
            <p:spPr>
              <a:xfrm rot="1842638">
                <a:off x="228830" y="21099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5" name="Hexagon 87">
                <a:extLst>
                  <a:ext uri="{FF2B5EF4-FFF2-40B4-BE49-F238E27FC236}">
                    <a16:creationId xmlns:a16="http://schemas.microsoft.com/office/drawing/2014/main" id="{C052B647-3A1D-C57C-F594-591B8AA3BA35}"/>
                  </a:ext>
                </a:extLst>
              </p:cNvPr>
              <p:cNvSpPr/>
              <p:nvPr/>
            </p:nvSpPr>
            <p:spPr>
              <a:xfrm rot="1842638">
                <a:off x="710277" y="71340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6" name="Hexagon 88">
                <a:extLst>
                  <a:ext uri="{FF2B5EF4-FFF2-40B4-BE49-F238E27FC236}">
                    <a16:creationId xmlns:a16="http://schemas.microsoft.com/office/drawing/2014/main" id="{FEC40EC0-E36B-81C7-4FE9-ECD48D666941}"/>
                  </a:ext>
                </a:extLst>
              </p:cNvPr>
              <p:cNvSpPr/>
              <p:nvPr/>
            </p:nvSpPr>
            <p:spPr>
              <a:xfrm rot="1842638">
                <a:off x="805305" y="55342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7" name="Hexagon 89">
                <a:extLst>
                  <a:ext uri="{FF2B5EF4-FFF2-40B4-BE49-F238E27FC236}">
                    <a16:creationId xmlns:a16="http://schemas.microsoft.com/office/drawing/2014/main" id="{F969E28E-C57D-8C70-5D3A-D8A98E9A7D88}"/>
                  </a:ext>
                </a:extLst>
              </p:cNvPr>
              <p:cNvSpPr/>
              <p:nvPr/>
            </p:nvSpPr>
            <p:spPr>
              <a:xfrm rot="1842638">
                <a:off x="715570" y="382235"/>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8" name="Hexagon 90">
                <a:extLst>
                  <a:ext uri="{FF2B5EF4-FFF2-40B4-BE49-F238E27FC236}">
                    <a16:creationId xmlns:a16="http://schemas.microsoft.com/office/drawing/2014/main" id="{36DB7F92-699E-2CEF-995C-C8EE1EE3A7C6}"/>
                  </a:ext>
                </a:extLst>
              </p:cNvPr>
              <p:cNvSpPr/>
              <p:nvPr/>
            </p:nvSpPr>
            <p:spPr>
              <a:xfrm rot="1842638">
                <a:off x="617633" y="21582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sp>
            <p:nvSpPr>
              <p:cNvPr id="209" name="Hexagon 91">
                <a:extLst>
                  <a:ext uri="{FF2B5EF4-FFF2-40B4-BE49-F238E27FC236}">
                    <a16:creationId xmlns:a16="http://schemas.microsoft.com/office/drawing/2014/main" id="{354A19CE-083E-F6A7-B8FC-BA51FB353743}"/>
                  </a:ext>
                </a:extLst>
              </p:cNvPr>
              <p:cNvSpPr/>
              <p:nvPr/>
            </p:nvSpPr>
            <p:spPr>
              <a:xfrm rot="1842638">
                <a:off x="320597" y="4018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a:p>
            </p:txBody>
          </p:sp>
        </p:grpSp>
      </p:grpSp>
      <p:pic>
        <p:nvPicPr>
          <p:cNvPr id="175" name="Graphic 269" descr="Graphic 269">
            <a:extLst>
              <a:ext uri="{FF2B5EF4-FFF2-40B4-BE49-F238E27FC236}">
                <a16:creationId xmlns:a16="http://schemas.microsoft.com/office/drawing/2014/main" id="{F5C2B422-566B-5BEB-A43A-2375A8523A5B}"/>
              </a:ext>
            </a:extLst>
          </p:cNvPr>
          <p:cNvPicPr>
            <a:picLocks noChangeAspect="1"/>
          </p:cNvPicPr>
          <p:nvPr/>
        </p:nvPicPr>
        <p:blipFill>
          <a:blip r:embed="rId4"/>
          <a:stretch>
            <a:fillRect/>
          </a:stretch>
        </p:blipFill>
        <p:spPr>
          <a:xfrm>
            <a:off x="259452" y="4104302"/>
            <a:ext cx="472236" cy="472236"/>
          </a:xfrm>
          <a:prstGeom prst="rect">
            <a:avLst/>
          </a:prstGeom>
          <a:ln w="12700">
            <a:miter lim="400000"/>
          </a:ln>
        </p:spPr>
      </p:pic>
      <p:pic>
        <p:nvPicPr>
          <p:cNvPr id="176" name="Picture 175" descr="Picture 266">
            <a:extLst>
              <a:ext uri="{FF2B5EF4-FFF2-40B4-BE49-F238E27FC236}">
                <a16:creationId xmlns:a16="http://schemas.microsoft.com/office/drawing/2014/main" id="{92360079-02C3-2F79-4D9A-81EE4925A037}"/>
              </a:ext>
            </a:extLst>
          </p:cNvPr>
          <p:cNvPicPr>
            <a:picLocks noChangeAspect="1"/>
          </p:cNvPicPr>
          <p:nvPr/>
        </p:nvPicPr>
        <p:blipFill>
          <a:blip r:embed="rId3"/>
          <a:stretch>
            <a:fillRect/>
          </a:stretch>
        </p:blipFill>
        <p:spPr>
          <a:xfrm>
            <a:off x="5342332" y="3600487"/>
            <a:ext cx="2077740" cy="1784097"/>
          </a:xfrm>
          <a:prstGeom prst="rect">
            <a:avLst/>
          </a:prstGeom>
          <a:ln w="12700">
            <a:miter lim="400000"/>
          </a:ln>
        </p:spPr>
      </p:pic>
      <p:pic>
        <p:nvPicPr>
          <p:cNvPr id="177" name="Picture 176" descr="Picture 266">
            <a:extLst>
              <a:ext uri="{FF2B5EF4-FFF2-40B4-BE49-F238E27FC236}">
                <a16:creationId xmlns:a16="http://schemas.microsoft.com/office/drawing/2014/main" id="{4A592F21-8406-EBB8-95DE-5EF5C7EE0D88}"/>
              </a:ext>
            </a:extLst>
          </p:cNvPr>
          <p:cNvPicPr>
            <a:picLocks noChangeAspect="1"/>
          </p:cNvPicPr>
          <p:nvPr/>
        </p:nvPicPr>
        <p:blipFill>
          <a:blip r:embed="rId3"/>
          <a:stretch>
            <a:fillRect/>
          </a:stretch>
        </p:blipFill>
        <p:spPr>
          <a:xfrm>
            <a:off x="7539079" y="3629272"/>
            <a:ext cx="2077740" cy="1784097"/>
          </a:xfrm>
          <a:prstGeom prst="rect">
            <a:avLst/>
          </a:prstGeom>
          <a:ln w="12700">
            <a:miter lim="400000"/>
          </a:ln>
        </p:spPr>
      </p:pic>
      <p:sp>
        <p:nvSpPr>
          <p:cNvPr id="178" name="Hexagon 98">
            <a:extLst>
              <a:ext uri="{FF2B5EF4-FFF2-40B4-BE49-F238E27FC236}">
                <a16:creationId xmlns:a16="http://schemas.microsoft.com/office/drawing/2014/main" id="{37781132-F480-FB4B-C89B-CEF0847F6DC3}"/>
              </a:ext>
            </a:extLst>
          </p:cNvPr>
          <p:cNvSpPr/>
          <p:nvPr/>
        </p:nvSpPr>
        <p:spPr>
          <a:xfrm rot="16200000">
            <a:off x="3511243" y="4167821"/>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180" name="Hexagon 98">
            <a:extLst>
              <a:ext uri="{FF2B5EF4-FFF2-40B4-BE49-F238E27FC236}">
                <a16:creationId xmlns:a16="http://schemas.microsoft.com/office/drawing/2014/main" id="{EA1CE022-7084-A050-B913-AE87864BA4BF}"/>
              </a:ext>
            </a:extLst>
          </p:cNvPr>
          <p:cNvSpPr/>
          <p:nvPr/>
        </p:nvSpPr>
        <p:spPr>
          <a:xfrm rot="16200000">
            <a:off x="6131307" y="4816480"/>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cxnSp>
        <p:nvCxnSpPr>
          <p:cNvPr id="181" name="Curved Connector 180">
            <a:extLst>
              <a:ext uri="{FF2B5EF4-FFF2-40B4-BE49-F238E27FC236}">
                <a16:creationId xmlns:a16="http://schemas.microsoft.com/office/drawing/2014/main" id="{153BED69-36C3-DF00-BE25-79A074D617EC}"/>
              </a:ext>
            </a:extLst>
          </p:cNvPr>
          <p:cNvCxnSpPr>
            <a:cxnSpLocks/>
          </p:cNvCxnSpPr>
          <p:nvPr/>
        </p:nvCxnSpPr>
        <p:spPr>
          <a:xfrm>
            <a:off x="3604568" y="4223289"/>
            <a:ext cx="2530384" cy="710747"/>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82" name="Curved Connector 181">
            <a:extLst>
              <a:ext uri="{FF2B5EF4-FFF2-40B4-BE49-F238E27FC236}">
                <a16:creationId xmlns:a16="http://schemas.microsoft.com/office/drawing/2014/main" id="{C053556C-9FAB-9364-EBE0-3D3E494EED50}"/>
              </a:ext>
            </a:extLst>
          </p:cNvPr>
          <p:cNvCxnSpPr>
            <a:cxnSpLocks/>
            <a:stCxn id="180" idx="0"/>
          </p:cNvCxnSpPr>
          <p:nvPr/>
        </p:nvCxnSpPr>
        <p:spPr>
          <a:xfrm rot="16200000" flipH="1">
            <a:off x="7448392" y="3689578"/>
            <a:ext cx="346744" cy="2782015"/>
          </a:xfrm>
          <a:prstGeom prst="curvedConnector4">
            <a:avLst>
              <a:gd name="adj1" fmla="val -65928"/>
              <a:gd name="adj2" fmla="val 51787"/>
            </a:avLst>
          </a:prstGeom>
          <a:ln w="12700">
            <a:tailEnd type="triangle"/>
          </a:ln>
        </p:spPr>
        <p:style>
          <a:lnRef idx="1">
            <a:schemeClr val="dk1"/>
          </a:lnRef>
          <a:fillRef idx="0">
            <a:schemeClr val="dk1"/>
          </a:fillRef>
          <a:effectRef idx="0">
            <a:schemeClr val="dk1"/>
          </a:effectRef>
          <a:fontRef idx="minor">
            <a:schemeClr val="tx1"/>
          </a:fontRef>
        </p:style>
      </p:cxnSp>
      <p:cxnSp>
        <p:nvCxnSpPr>
          <p:cNvPr id="183" name="Curved Connector 182">
            <a:extLst>
              <a:ext uri="{FF2B5EF4-FFF2-40B4-BE49-F238E27FC236}">
                <a16:creationId xmlns:a16="http://schemas.microsoft.com/office/drawing/2014/main" id="{140C3085-6D53-26AA-28B8-8BC66873F8C9}"/>
              </a:ext>
            </a:extLst>
          </p:cNvPr>
          <p:cNvCxnSpPr>
            <a:cxnSpLocks/>
          </p:cNvCxnSpPr>
          <p:nvPr/>
        </p:nvCxnSpPr>
        <p:spPr>
          <a:xfrm flipV="1">
            <a:off x="9103505" y="4614444"/>
            <a:ext cx="973163" cy="687957"/>
          </a:xfrm>
          <a:prstGeom prst="curved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84" name="Curved Connector 183">
            <a:extLst>
              <a:ext uri="{FF2B5EF4-FFF2-40B4-BE49-F238E27FC236}">
                <a16:creationId xmlns:a16="http://schemas.microsoft.com/office/drawing/2014/main" id="{2BC3069C-6FF9-AADA-F0A2-E19DDD3B50B2}"/>
              </a:ext>
            </a:extLst>
          </p:cNvPr>
          <p:cNvCxnSpPr>
            <a:cxnSpLocks/>
            <a:stCxn id="252" idx="0"/>
            <a:endCxn id="178" idx="0"/>
          </p:cNvCxnSpPr>
          <p:nvPr/>
        </p:nvCxnSpPr>
        <p:spPr>
          <a:xfrm flipV="1">
            <a:off x="1465417" y="4258554"/>
            <a:ext cx="2145276" cy="293666"/>
          </a:xfrm>
          <a:prstGeom prst="curvedConnector4">
            <a:avLst>
              <a:gd name="adj1" fmla="val 45287"/>
              <a:gd name="adj2" fmla="val 208740"/>
            </a:avLst>
          </a:prstGeom>
          <a:ln w="12700">
            <a:tailEnd type="triangle"/>
          </a:ln>
        </p:spPr>
        <p:style>
          <a:lnRef idx="1">
            <a:schemeClr val="dk1"/>
          </a:lnRef>
          <a:fillRef idx="0">
            <a:schemeClr val="dk1"/>
          </a:fillRef>
          <a:effectRef idx="0">
            <a:schemeClr val="dk1"/>
          </a:effectRef>
          <a:fontRef idx="minor">
            <a:schemeClr val="tx1"/>
          </a:fontRef>
        </p:style>
      </p:cxnSp>
      <p:sp>
        <p:nvSpPr>
          <p:cNvPr id="307" name="Hexagon 98">
            <a:extLst>
              <a:ext uri="{FF2B5EF4-FFF2-40B4-BE49-F238E27FC236}">
                <a16:creationId xmlns:a16="http://schemas.microsoft.com/office/drawing/2014/main" id="{CFD7C6FF-589E-EF63-8F9A-00D9C9918D0C}"/>
              </a:ext>
            </a:extLst>
          </p:cNvPr>
          <p:cNvSpPr/>
          <p:nvPr/>
        </p:nvSpPr>
        <p:spPr>
          <a:xfrm rot="16200000">
            <a:off x="8916365" y="5182863"/>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chemeClr val="tx1">
              <a:lumMod val="50000"/>
              <a:lumOff val="50000"/>
            </a:schemeClr>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310" name="Straight Arrow Connector 2">
            <a:extLst>
              <a:ext uri="{FF2B5EF4-FFF2-40B4-BE49-F238E27FC236}">
                <a16:creationId xmlns:a16="http://schemas.microsoft.com/office/drawing/2014/main" id="{D66C77DF-C480-0882-F8EE-A7573B30A0C6}"/>
              </a:ext>
            </a:extLst>
          </p:cNvPr>
          <p:cNvSpPr/>
          <p:nvPr/>
        </p:nvSpPr>
        <p:spPr>
          <a:xfrm>
            <a:off x="1596145" y="5612194"/>
            <a:ext cx="9340542" cy="1"/>
          </a:xfrm>
          <a:prstGeom prst="line">
            <a:avLst/>
          </a:prstGeom>
          <a:ln w="25400">
            <a:solidFill>
              <a:srgbClr val="000000"/>
            </a:solidFill>
            <a:tailEnd type="triangle"/>
          </a:ln>
        </p:spPr>
        <p:txBody>
          <a:bodyPr lIns="45718" tIns="45718" rIns="45718" bIns="45718"/>
          <a:lstStyle/>
          <a:p>
            <a:endParaRPr/>
          </a:p>
        </p:txBody>
      </p:sp>
      <p:sp>
        <p:nvSpPr>
          <p:cNvPr id="311" name="Straight Arrow Connector 3">
            <a:extLst>
              <a:ext uri="{FF2B5EF4-FFF2-40B4-BE49-F238E27FC236}">
                <a16:creationId xmlns:a16="http://schemas.microsoft.com/office/drawing/2014/main" id="{F08A6592-06B5-098F-6692-D3C39E43146B}"/>
              </a:ext>
            </a:extLst>
          </p:cNvPr>
          <p:cNvSpPr/>
          <p:nvPr/>
        </p:nvSpPr>
        <p:spPr>
          <a:xfrm flipV="1">
            <a:off x="1689501" y="5636915"/>
            <a:ext cx="1" cy="244699"/>
          </a:xfrm>
          <a:prstGeom prst="line">
            <a:avLst/>
          </a:prstGeom>
          <a:ln w="25400">
            <a:solidFill>
              <a:srgbClr val="000000"/>
            </a:solidFill>
            <a:tailEnd type="triangle"/>
          </a:ln>
        </p:spPr>
        <p:txBody>
          <a:bodyPr lIns="45718" tIns="45718" rIns="45718" bIns="45718"/>
          <a:lstStyle/>
          <a:p>
            <a:endParaRPr/>
          </a:p>
        </p:txBody>
      </p:sp>
      <p:sp>
        <p:nvSpPr>
          <p:cNvPr id="312" name="TextBox 4">
            <a:extLst>
              <a:ext uri="{FF2B5EF4-FFF2-40B4-BE49-F238E27FC236}">
                <a16:creationId xmlns:a16="http://schemas.microsoft.com/office/drawing/2014/main" id="{B50B9B7F-397F-C585-3700-6B71A06750A1}"/>
              </a:ext>
            </a:extLst>
          </p:cNvPr>
          <p:cNvSpPr txBox="1"/>
          <p:nvPr/>
        </p:nvSpPr>
        <p:spPr>
          <a:xfrm>
            <a:off x="1246119" y="5862428"/>
            <a:ext cx="1157812"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t>Shift Start</a:t>
            </a:r>
          </a:p>
        </p:txBody>
      </p:sp>
      <p:sp>
        <p:nvSpPr>
          <p:cNvPr id="313" name="TextBox 5">
            <a:extLst>
              <a:ext uri="{FF2B5EF4-FFF2-40B4-BE49-F238E27FC236}">
                <a16:creationId xmlns:a16="http://schemas.microsoft.com/office/drawing/2014/main" id="{8F2D1CB8-2180-0B9B-4A04-3148E70BD307}"/>
              </a:ext>
            </a:extLst>
          </p:cNvPr>
          <p:cNvSpPr txBox="1"/>
          <p:nvPr/>
        </p:nvSpPr>
        <p:spPr>
          <a:xfrm>
            <a:off x="10285096" y="5899184"/>
            <a:ext cx="1157812"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rPr dirty="0"/>
              <a:t>Shift End</a:t>
            </a:r>
          </a:p>
        </p:txBody>
      </p:sp>
      <p:sp>
        <p:nvSpPr>
          <p:cNvPr id="314" name="Straight Arrow Connector 6">
            <a:extLst>
              <a:ext uri="{FF2B5EF4-FFF2-40B4-BE49-F238E27FC236}">
                <a16:creationId xmlns:a16="http://schemas.microsoft.com/office/drawing/2014/main" id="{8BF95FB5-A7B3-3190-E9CC-1A19A605293E}"/>
              </a:ext>
            </a:extLst>
          </p:cNvPr>
          <p:cNvSpPr/>
          <p:nvPr/>
        </p:nvSpPr>
        <p:spPr>
          <a:xfrm flipV="1">
            <a:off x="10889462" y="5674989"/>
            <a:ext cx="1" cy="244699"/>
          </a:xfrm>
          <a:prstGeom prst="line">
            <a:avLst/>
          </a:prstGeom>
          <a:ln w="25400">
            <a:solidFill>
              <a:srgbClr val="000000"/>
            </a:solidFill>
            <a:tailEnd type="triangle"/>
          </a:ln>
        </p:spPr>
        <p:txBody>
          <a:bodyPr lIns="45718" tIns="45718" rIns="45718" bIns="45718"/>
          <a:lstStyle/>
          <a:p>
            <a:endParaRPr/>
          </a:p>
        </p:txBody>
      </p:sp>
      <p:sp>
        <p:nvSpPr>
          <p:cNvPr id="315" name="Straight Arrow Connector 3">
            <a:extLst>
              <a:ext uri="{FF2B5EF4-FFF2-40B4-BE49-F238E27FC236}">
                <a16:creationId xmlns:a16="http://schemas.microsoft.com/office/drawing/2014/main" id="{AE3D2C0A-5BC0-3D37-CBAB-361154BACFB2}"/>
              </a:ext>
            </a:extLst>
          </p:cNvPr>
          <p:cNvSpPr/>
          <p:nvPr/>
        </p:nvSpPr>
        <p:spPr>
          <a:xfrm flipV="1">
            <a:off x="3530531" y="5660485"/>
            <a:ext cx="1" cy="244699"/>
          </a:xfrm>
          <a:prstGeom prst="line">
            <a:avLst/>
          </a:prstGeom>
          <a:ln w="25400">
            <a:solidFill>
              <a:srgbClr val="000000"/>
            </a:solidFill>
            <a:tailEnd type="triangle"/>
          </a:ln>
        </p:spPr>
        <p:txBody>
          <a:bodyPr lIns="45718" tIns="45718" rIns="45718" bIns="45718"/>
          <a:lstStyle/>
          <a:p>
            <a:endParaRPr/>
          </a:p>
        </p:txBody>
      </p:sp>
      <p:sp>
        <p:nvSpPr>
          <p:cNvPr id="316" name="TextBox 4">
            <a:extLst>
              <a:ext uri="{FF2B5EF4-FFF2-40B4-BE49-F238E27FC236}">
                <a16:creationId xmlns:a16="http://schemas.microsoft.com/office/drawing/2014/main" id="{76AE92DE-3E67-3A2B-5E50-58588018BDAB}"/>
              </a:ext>
            </a:extLst>
          </p:cNvPr>
          <p:cNvSpPr txBox="1"/>
          <p:nvPr/>
        </p:nvSpPr>
        <p:spPr>
          <a:xfrm>
            <a:off x="2681481" y="5834652"/>
            <a:ext cx="2605063"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t>Start First Delivery</a:t>
            </a:r>
          </a:p>
        </p:txBody>
      </p:sp>
      <p:sp>
        <p:nvSpPr>
          <p:cNvPr id="317" name="Straight Arrow Connector 3">
            <a:extLst>
              <a:ext uri="{FF2B5EF4-FFF2-40B4-BE49-F238E27FC236}">
                <a16:creationId xmlns:a16="http://schemas.microsoft.com/office/drawing/2014/main" id="{49D446AB-55D7-211D-8333-C8CD8D90FE18}"/>
              </a:ext>
            </a:extLst>
          </p:cNvPr>
          <p:cNvSpPr/>
          <p:nvPr/>
        </p:nvSpPr>
        <p:spPr>
          <a:xfrm flipV="1">
            <a:off x="9090998" y="5674989"/>
            <a:ext cx="1" cy="244699"/>
          </a:xfrm>
          <a:prstGeom prst="line">
            <a:avLst/>
          </a:prstGeom>
          <a:ln w="25400">
            <a:solidFill>
              <a:srgbClr val="000000"/>
            </a:solidFill>
            <a:tailEnd type="triangle"/>
          </a:ln>
        </p:spPr>
        <p:txBody>
          <a:bodyPr lIns="45718" tIns="45718" rIns="45718" bIns="45718"/>
          <a:lstStyle/>
          <a:p>
            <a:endParaRPr/>
          </a:p>
        </p:txBody>
      </p:sp>
      <p:sp>
        <p:nvSpPr>
          <p:cNvPr id="318" name="TextBox 4">
            <a:extLst>
              <a:ext uri="{FF2B5EF4-FFF2-40B4-BE49-F238E27FC236}">
                <a16:creationId xmlns:a16="http://schemas.microsoft.com/office/drawing/2014/main" id="{4B4D65D9-DC2D-FFCF-094E-7809BB66D1D0}"/>
              </a:ext>
            </a:extLst>
          </p:cNvPr>
          <p:cNvSpPr txBox="1"/>
          <p:nvPr/>
        </p:nvSpPr>
        <p:spPr>
          <a:xfrm>
            <a:off x="8139117" y="5899184"/>
            <a:ext cx="2052848"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rPr dirty="0"/>
              <a:t>End Last Delivery</a:t>
            </a:r>
          </a:p>
        </p:txBody>
      </p:sp>
      <p:sp>
        <p:nvSpPr>
          <p:cNvPr id="319" name="Line Callout 1 318">
            <a:extLst>
              <a:ext uri="{FF2B5EF4-FFF2-40B4-BE49-F238E27FC236}">
                <a16:creationId xmlns:a16="http://schemas.microsoft.com/office/drawing/2014/main" id="{A15A0153-52A4-436B-93AC-5731B0857EFF}"/>
              </a:ext>
            </a:extLst>
          </p:cNvPr>
          <p:cNvSpPr/>
          <p:nvPr/>
        </p:nvSpPr>
        <p:spPr>
          <a:xfrm rot="10800000" flipV="1">
            <a:off x="132605" y="4933414"/>
            <a:ext cx="1194491" cy="784282"/>
          </a:xfrm>
          <a:prstGeom prst="borderCallout1">
            <a:avLst>
              <a:gd name="adj1" fmla="val 31371"/>
              <a:gd name="adj2" fmla="val 100"/>
              <a:gd name="adj3" fmla="val -48353"/>
              <a:gd name="adj4" fmla="val -10321"/>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320" name="Picture 319">
            <a:extLst>
              <a:ext uri="{FF2B5EF4-FFF2-40B4-BE49-F238E27FC236}">
                <a16:creationId xmlns:a16="http://schemas.microsoft.com/office/drawing/2014/main" id="{DF37DA7C-7E18-A1B1-B995-81B315B0D85C}"/>
              </a:ext>
            </a:extLst>
          </p:cNvPr>
          <p:cNvPicPr>
            <a:picLocks noChangeAspect="1"/>
          </p:cNvPicPr>
          <p:nvPr/>
        </p:nvPicPr>
        <p:blipFill>
          <a:blip r:embed="rId5"/>
          <a:stretch>
            <a:fillRect/>
          </a:stretch>
        </p:blipFill>
        <p:spPr>
          <a:xfrm>
            <a:off x="118366" y="4933421"/>
            <a:ext cx="1180733" cy="784282"/>
          </a:xfrm>
          <a:prstGeom prst="rect">
            <a:avLst/>
          </a:prstGeom>
        </p:spPr>
      </p:pic>
      <p:sp>
        <p:nvSpPr>
          <p:cNvPr id="321" name="TextBox 320">
            <a:extLst>
              <a:ext uri="{FF2B5EF4-FFF2-40B4-BE49-F238E27FC236}">
                <a16:creationId xmlns:a16="http://schemas.microsoft.com/office/drawing/2014/main" id="{480ED218-991B-EDAB-1F61-25C671869A59}"/>
              </a:ext>
            </a:extLst>
          </p:cNvPr>
          <p:cNvSpPr txBox="1"/>
          <p:nvPr/>
        </p:nvSpPr>
        <p:spPr>
          <a:xfrm>
            <a:off x="261388" y="4547302"/>
            <a:ext cx="4722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CV</a:t>
            </a:r>
          </a:p>
        </p:txBody>
      </p:sp>
      <p:sp>
        <p:nvSpPr>
          <p:cNvPr id="323" name="TextBox 322">
            <a:extLst>
              <a:ext uri="{FF2B5EF4-FFF2-40B4-BE49-F238E27FC236}">
                <a16:creationId xmlns:a16="http://schemas.microsoft.com/office/drawing/2014/main" id="{A878A8FA-BEF3-7558-B915-E0ED36A18F32}"/>
              </a:ext>
            </a:extLst>
          </p:cNvPr>
          <p:cNvSpPr txBox="1"/>
          <p:nvPr/>
        </p:nvSpPr>
        <p:spPr>
          <a:xfrm>
            <a:off x="324054" y="1998432"/>
            <a:ext cx="3397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IC</a:t>
            </a:r>
          </a:p>
        </p:txBody>
      </p:sp>
      <p:sp>
        <p:nvSpPr>
          <p:cNvPr id="324" name="Hexagon 98">
            <a:extLst>
              <a:ext uri="{FF2B5EF4-FFF2-40B4-BE49-F238E27FC236}">
                <a16:creationId xmlns:a16="http://schemas.microsoft.com/office/drawing/2014/main" id="{A92CAF09-683E-D951-652E-D763BCCAEB44}"/>
              </a:ext>
            </a:extLst>
          </p:cNvPr>
          <p:cNvSpPr/>
          <p:nvPr/>
        </p:nvSpPr>
        <p:spPr>
          <a:xfrm rot="16200000">
            <a:off x="9252381" y="107595"/>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325" name="TextBox 324">
            <a:extLst>
              <a:ext uri="{FF2B5EF4-FFF2-40B4-BE49-F238E27FC236}">
                <a16:creationId xmlns:a16="http://schemas.microsoft.com/office/drawing/2014/main" id="{19C942EC-09DE-CD7D-4A4F-08F490D25903}"/>
              </a:ext>
            </a:extLst>
          </p:cNvPr>
          <p:cNvSpPr txBox="1"/>
          <p:nvPr/>
        </p:nvSpPr>
        <p:spPr>
          <a:xfrm>
            <a:off x="9537468" y="52854"/>
            <a:ext cx="241089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Arial"/>
                <a:ea typeface="Arial"/>
                <a:cs typeface="Arial"/>
                <a:sym typeface="Arial"/>
              </a:rPr>
              <a:t>Restaurants – Pick Up Order </a:t>
            </a:r>
          </a:p>
        </p:txBody>
      </p:sp>
      <p:sp>
        <p:nvSpPr>
          <p:cNvPr id="326" name="Hexagon 98">
            <a:extLst>
              <a:ext uri="{FF2B5EF4-FFF2-40B4-BE49-F238E27FC236}">
                <a16:creationId xmlns:a16="http://schemas.microsoft.com/office/drawing/2014/main" id="{F11B7D0D-C011-E5DB-E0E4-CA7622888033}"/>
              </a:ext>
            </a:extLst>
          </p:cNvPr>
          <p:cNvSpPr/>
          <p:nvPr/>
        </p:nvSpPr>
        <p:spPr>
          <a:xfrm rot="16200000">
            <a:off x="9259612" y="426219"/>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chemeClr val="tx1">
              <a:lumMod val="50000"/>
              <a:lumOff val="50000"/>
            </a:schemeClr>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327" name="TextBox 326">
            <a:extLst>
              <a:ext uri="{FF2B5EF4-FFF2-40B4-BE49-F238E27FC236}">
                <a16:creationId xmlns:a16="http://schemas.microsoft.com/office/drawing/2014/main" id="{E6B895D1-7BBD-DFE8-2052-974071B2F1BA}"/>
              </a:ext>
            </a:extLst>
          </p:cNvPr>
          <p:cNvSpPr txBox="1"/>
          <p:nvPr/>
        </p:nvSpPr>
        <p:spPr>
          <a:xfrm>
            <a:off x="9544699" y="363009"/>
            <a:ext cx="231227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Arial"/>
                <a:ea typeface="Arial"/>
                <a:cs typeface="Arial"/>
                <a:sym typeface="Arial"/>
              </a:rPr>
              <a:t>Customers – Deliver Order </a:t>
            </a:r>
          </a:p>
        </p:txBody>
      </p:sp>
    </p:spTree>
    <p:extLst>
      <p:ext uri="{BB962C8B-B14F-4D97-AF65-F5344CB8AC3E}">
        <p14:creationId xmlns:p14="http://schemas.microsoft.com/office/powerpoint/2010/main" val="2935867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Case Study - Amsterdam City</a:t>
            </a:r>
            <a:br>
              <a:rPr lang="en-US" dirty="0"/>
            </a:br>
            <a:endParaRPr lang="en-US" dirty="0"/>
          </a:p>
        </p:txBody>
      </p:sp>
      <p:sp>
        <p:nvSpPr>
          <p:cNvPr id="5" name="TextBox 4">
            <a:extLst>
              <a:ext uri="{FF2B5EF4-FFF2-40B4-BE49-F238E27FC236}">
                <a16:creationId xmlns:a16="http://schemas.microsoft.com/office/drawing/2014/main" id="{7C52DF0F-B7F4-4EAC-AFE7-D21F072A41C6}"/>
              </a:ext>
            </a:extLst>
          </p:cNvPr>
          <p:cNvSpPr txBox="1"/>
          <p:nvPr/>
        </p:nvSpPr>
        <p:spPr>
          <a:xfrm>
            <a:off x="708464" y="961180"/>
            <a:ext cx="385267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Results</a:t>
            </a:r>
          </a:p>
        </p:txBody>
      </p:sp>
      <p:pic>
        <p:nvPicPr>
          <p:cNvPr id="3" name="Picture 2">
            <a:extLst>
              <a:ext uri="{FF2B5EF4-FFF2-40B4-BE49-F238E27FC236}">
                <a16:creationId xmlns:a16="http://schemas.microsoft.com/office/drawing/2014/main" id="{988DAD77-B3C8-05E0-04BE-77A086388AAD}"/>
              </a:ext>
            </a:extLst>
          </p:cNvPr>
          <p:cNvPicPr>
            <a:picLocks noChangeAspect="1"/>
          </p:cNvPicPr>
          <p:nvPr/>
        </p:nvPicPr>
        <p:blipFill>
          <a:blip r:embed="rId3"/>
          <a:stretch>
            <a:fillRect/>
          </a:stretch>
        </p:blipFill>
        <p:spPr>
          <a:xfrm>
            <a:off x="708464" y="1895376"/>
            <a:ext cx="4947630" cy="2450165"/>
          </a:xfrm>
          <a:prstGeom prst="rect">
            <a:avLst/>
          </a:prstGeom>
        </p:spPr>
      </p:pic>
      <p:pic>
        <p:nvPicPr>
          <p:cNvPr id="7" name="Picture 6" descr="A map of a game&#10;&#10;Description automatically generated with medium confidence">
            <a:extLst>
              <a:ext uri="{FF2B5EF4-FFF2-40B4-BE49-F238E27FC236}">
                <a16:creationId xmlns:a16="http://schemas.microsoft.com/office/drawing/2014/main" id="{5C211E10-D424-5231-9C3D-FDC41DDC1AF1}"/>
              </a:ext>
            </a:extLst>
          </p:cNvPr>
          <p:cNvPicPr>
            <a:picLocks noChangeAspect="1"/>
          </p:cNvPicPr>
          <p:nvPr/>
        </p:nvPicPr>
        <p:blipFill rotWithShape="1">
          <a:blip r:embed="rId4">
            <a:extLst>
              <a:ext uri="{28A0092B-C50C-407E-A947-70E740481C1C}">
                <a14:useLocalDpi xmlns:a14="http://schemas.microsoft.com/office/drawing/2010/main" val="0"/>
              </a:ext>
            </a:extLst>
          </a:blip>
          <a:srcRect t="16300"/>
          <a:stretch/>
        </p:blipFill>
        <p:spPr>
          <a:xfrm>
            <a:off x="6449046" y="2353848"/>
            <a:ext cx="4612654" cy="1930400"/>
          </a:xfrm>
          <a:prstGeom prst="rect">
            <a:avLst/>
          </a:prstGeom>
        </p:spPr>
      </p:pic>
      <p:pic>
        <p:nvPicPr>
          <p:cNvPr id="9" name="Picture 8" descr="A map of a game&#10;&#10;Description automatically generated">
            <a:extLst>
              <a:ext uri="{FF2B5EF4-FFF2-40B4-BE49-F238E27FC236}">
                <a16:creationId xmlns:a16="http://schemas.microsoft.com/office/drawing/2014/main" id="{EDE243DE-4419-85A7-E512-C4BE5C9B386A}"/>
              </a:ext>
            </a:extLst>
          </p:cNvPr>
          <p:cNvPicPr>
            <a:picLocks noChangeAspect="1"/>
          </p:cNvPicPr>
          <p:nvPr/>
        </p:nvPicPr>
        <p:blipFill rotWithShape="1">
          <a:blip r:embed="rId5">
            <a:extLst>
              <a:ext uri="{28A0092B-C50C-407E-A947-70E740481C1C}">
                <a14:useLocalDpi xmlns:a14="http://schemas.microsoft.com/office/drawing/2010/main" val="0"/>
              </a:ext>
            </a:extLst>
          </a:blip>
          <a:srcRect t="14523"/>
          <a:stretch/>
        </p:blipFill>
        <p:spPr>
          <a:xfrm>
            <a:off x="6235701" y="423448"/>
            <a:ext cx="4825999" cy="2062566"/>
          </a:xfrm>
          <a:prstGeom prst="rect">
            <a:avLst/>
          </a:prstGeom>
        </p:spPr>
      </p:pic>
      <p:pic>
        <p:nvPicPr>
          <p:cNvPr id="11" name="Picture 10" descr="A map of a game&#10;&#10;Description automatically generated">
            <a:extLst>
              <a:ext uri="{FF2B5EF4-FFF2-40B4-BE49-F238E27FC236}">
                <a16:creationId xmlns:a16="http://schemas.microsoft.com/office/drawing/2014/main" id="{9A235898-D246-2B4C-F32B-4EDFB31DA2B9}"/>
              </a:ext>
            </a:extLst>
          </p:cNvPr>
          <p:cNvPicPr>
            <a:picLocks noChangeAspect="1"/>
          </p:cNvPicPr>
          <p:nvPr/>
        </p:nvPicPr>
        <p:blipFill rotWithShape="1">
          <a:blip r:embed="rId6">
            <a:extLst>
              <a:ext uri="{28A0092B-C50C-407E-A947-70E740481C1C}">
                <a14:useLocalDpi xmlns:a14="http://schemas.microsoft.com/office/drawing/2010/main" val="0"/>
              </a:ext>
            </a:extLst>
          </a:blip>
          <a:srcRect t="16381"/>
          <a:stretch/>
        </p:blipFill>
        <p:spPr>
          <a:xfrm>
            <a:off x="6449046" y="4284248"/>
            <a:ext cx="4617119" cy="1930400"/>
          </a:xfrm>
          <a:prstGeom prst="rect">
            <a:avLst/>
          </a:prstGeom>
        </p:spPr>
      </p:pic>
      <p:sp>
        <p:nvSpPr>
          <p:cNvPr id="12" name="TextBox 11">
            <a:extLst>
              <a:ext uri="{FF2B5EF4-FFF2-40B4-BE49-F238E27FC236}">
                <a16:creationId xmlns:a16="http://schemas.microsoft.com/office/drawing/2014/main" id="{CF508FD6-4BDA-C978-0AF4-574F7DA4C70D}"/>
              </a:ext>
            </a:extLst>
          </p:cNvPr>
          <p:cNvSpPr txBox="1"/>
          <p:nvPr/>
        </p:nvSpPr>
        <p:spPr>
          <a:xfrm>
            <a:off x="1669253" y="4109725"/>
            <a:ext cx="334451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a:ea typeface="Arial"/>
                <a:cs typeface="Arial"/>
                <a:sym typeface="Arial"/>
              </a:rPr>
              <a:t>Illustration of Model I Results</a:t>
            </a:r>
          </a:p>
        </p:txBody>
      </p:sp>
      <p:sp>
        <p:nvSpPr>
          <p:cNvPr id="13" name="TextBox 12">
            <a:extLst>
              <a:ext uri="{FF2B5EF4-FFF2-40B4-BE49-F238E27FC236}">
                <a16:creationId xmlns:a16="http://schemas.microsoft.com/office/drawing/2014/main" id="{42A788C5-100C-893F-C588-3DA65B983463}"/>
              </a:ext>
            </a:extLst>
          </p:cNvPr>
          <p:cNvSpPr txBox="1"/>
          <p:nvPr/>
        </p:nvSpPr>
        <p:spPr>
          <a:xfrm>
            <a:off x="7285389" y="6166256"/>
            <a:ext cx="366201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a:ea typeface="Arial"/>
                <a:cs typeface="Arial"/>
                <a:sym typeface="Arial"/>
              </a:rPr>
              <a:t>Illustration of Model II Results</a:t>
            </a:r>
          </a:p>
        </p:txBody>
      </p:sp>
      <p:sp>
        <p:nvSpPr>
          <p:cNvPr id="6" name="TextBox 5">
            <a:extLst>
              <a:ext uri="{FF2B5EF4-FFF2-40B4-BE49-F238E27FC236}">
                <a16:creationId xmlns:a16="http://schemas.microsoft.com/office/drawing/2014/main" id="{5AFEC00A-53F1-CD4D-4E3A-18E7D4A222C9}"/>
              </a:ext>
            </a:extLst>
          </p:cNvPr>
          <p:cNvSpPr txBox="1"/>
          <p:nvPr/>
        </p:nvSpPr>
        <p:spPr>
          <a:xfrm>
            <a:off x="11635935" y="6318656"/>
            <a:ext cx="4605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A6D6"/>
                </a:solidFill>
                <a:effectLst/>
                <a:uFillTx/>
                <a:latin typeface="Arial"/>
                <a:ea typeface="Arial"/>
                <a:cs typeface="Arial"/>
                <a:sym typeface="Arial"/>
              </a:rPr>
              <a:t>24</a:t>
            </a:r>
          </a:p>
        </p:txBody>
      </p:sp>
      <p:sp>
        <p:nvSpPr>
          <p:cNvPr id="8" name="TextBox 7">
            <a:extLst>
              <a:ext uri="{FF2B5EF4-FFF2-40B4-BE49-F238E27FC236}">
                <a16:creationId xmlns:a16="http://schemas.microsoft.com/office/drawing/2014/main" id="{2FA509DC-4F84-F75B-9E7E-A8972DEEB957}"/>
              </a:ext>
            </a:extLst>
          </p:cNvPr>
          <p:cNvSpPr txBox="1"/>
          <p:nvPr/>
        </p:nvSpPr>
        <p:spPr>
          <a:xfrm>
            <a:off x="2458858" y="4364618"/>
            <a:ext cx="17653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(for all time)</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0" name="TextBox 9">
            <a:extLst>
              <a:ext uri="{FF2B5EF4-FFF2-40B4-BE49-F238E27FC236}">
                <a16:creationId xmlns:a16="http://schemas.microsoft.com/office/drawing/2014/main" id="{C7BB3416-C42F-9E72-068C-DA4268474FD9}"/>
              </a:ext>
            </a:extLst>
          </p:cNvPr>
          <p:cNvSpPr txBox="1"/>
          <p:nvPr/>
        </p:nvSpPr>
        <p:spPr>
          <a:xfrm>
            <a:off x="11042210" y="1192011"/>
            <a:ext cx="8826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Time 2</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4" name="TextBox 13">
            <a:extLst>
              <a:ext uri="{FF2B5EF4-FFF2-40B4-BE49-F238E27FC236}">
                <a16:creationId xmlns:a16="http://schemas.microsoft.com/office/drawing/2014/main" id="{7E9AB855-8958-2152-87E9-3E8687FC7FD5}"/>
              </a:ext>
            </a:extLst>
          </p:cNvPr>
          <p:cNvSpPr txBox="1"/>
          <p:nvPr/>
        </p:nvSpPr>
        <p:spPr>
          <a:xfrm>
            <a:off x="11061700" y="3159689"/>
            <a:ext cx="8826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Time 7</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5" name="TextBox 9">
            <a:extLst>
              <a:ext uri="{FF2B5EF4-FFF2-40B4-BE49-F238E27FC236}">
                <a16:creationId xmlns:a16="http://schemas.microsoft.com/office/drawing/2014/main" id="{C7BB3416-C42F-9E72-068C-DA4268474FD9}"/>
              </a:ext>
            </a:extLst>
          </p:cNvPr>
          <p:cNvSpPr txBox="1"/>
          <p:nvPr/>
        </p:nvSpPr>
        <p:spPr>
          <a:xfrm>
            <a:off x="11061700" y="5170812"/>
            <a:ext cx="8826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lang="en-US" dirty="0"/>
              <a:t>Time 8</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9" name="TextBox 18">
            <a:extLst>
              <a:ext uri="{FF2B5EF4-FFF2-40B4-BE49-F238E27FC236}">
                <a16:creationId xmlns:a16="http://schemas.microsoft.com/office/drawing/2014/main" id="{3A6D325A-D725-A7BE-AAFC-9D063433ED48}"/>
              </a:ext>
            </a:extLst>
          </p:cNvPr>
          <p:cNvSpPr txBox="1"/>
          <p:nvPr/>
        </p:nvSpPr>
        <p:spPr>
          <a:xfrm>
            <a:off x="11353427" y="2015628"/>
            <a:ext cx="45875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5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a:t>
            </a:r>
          </a:p>
          <a:p>
            <a:pPr marL="0" marR="0" indent="0" algn="l" defTabSz="914400" rtl="0" fontAlgn="auto" latinLnBrk="0" hangingPunct="0">
              <a:lnSpc>
                <a:spcPct val="50000"/>
              </a:lnSpc>
              <a:spcBef>
                <a:spcPts val="0"/>
              </a:spcBef>
              <a:spcAft>
                <a:spcPts val="0"/>
              </a:spcAft>
              <a:buClrTx/>
              <a:buSzTx/>
              <a:buFontTx/>
              <a:buNone/>
              <a:tabLst/>
            </a:pPr>
            <a:r>
              <a:rPr lang="en-US" sz="2400" b="1" dirty="0"/>
              <a:t>.</a:t>
            </a:r>
          </a:p>
          <a:p>
            <a:pPr marL="0" marR="0" indent="0" algn="l" defTabSz="914400" rtl="0" fontAlgn="auto" latinLnBrk="0" hangingPunct="0">
              <a:lnSpc>
                <a:spcPct val="5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a:t>
            </a:r>
          </a:p>
        </p:txBody>
      </p:sp>
    </p:spTree>
    <p:extLst>
      <p:ext uri="{BB962C8B-B14F-4D97-AF65-F5344CB8AC3E}">
        <p14:creationId xmlns:p14="http://schemas.microsoft.com/office/powerpoint/2010/main" val="4157361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pic>
        <p:nvPicPr>
          <p:cNvPr id="7" name="Picture 6" descr="A table of numbers and text&#10;&#10;Description automatically generated">
            <a:extLst>
              <a:ext uri="{FF2B5EF4-FFF2-40B4-BE49-F238E27FC236}">
                <a16:creationId xmlns:a16="http://schemas.microsoft.com/office/drawing/2014/main" id="{9328A102-1CB5-67C4-2525-C8FB0EBD7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60978"/>
            <a:ext cx="4876800" cy="2387600"/>
          </a:xfrm>
          <a:prstGeom prst="rect">
            <a:avLst/>
          </a:prstGeom>
        </p:spPr>
      </p:pic>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fontScale="90000"/>
          </a:bodyPr>
          <a:lstStyle/>
          <a:p>
            <a:r>
              <a:rPr lang="en-US" dirty="0"/>
              <a:t>Case Study - Amsterdam City</a:t>
            </a:r>
            <a:br>
              <a:rPr lang="en-US" dirty="0"/>
            </a:br>
            <a:endParaRPr lang="en-US" dirty="0"/>
          </a:p>
        </p:txBody>
      </p:sp>
      <p:sp>
        <p:nvSpPr>
          <p:cNvPr id="5" name="TextBox 4">
            <a:extLst>
              <a:ext uri="{FF2B5EF4-FFF2-40B4-BE49-F238E27FC236}">
                <a16:creationId xmlns:a16="http://schemas.microsoft.com/office/drawing/2014/main" id="{7C52DF0F-B7F4-4EAC-AFE7-D21F072A41C6}"/>
              </a:ext>
            </a:extLst>
          </p:cNvPr>
          <p:cNvSpPr txBox="1"/>
          <p:nvPr/>
        </p:nvSpPr>
        <p:spPr>
          <a:xfrm>
            <a:off x="708464" y="961180"/>
            <a:ext cx="385267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Results</a:t>
            </a:r>
          </a:p>
        </p:txBody>
      </p:sp>
      <p:sp>
        <p:nvSpPr>
          <p:cNvPr id="12" name="TextBox 11">
            <a:extLst>
              <a:ext uri="{FF2B5EF4-FFF2-40B4-BE49-F238E27FC236}">
                <a16:creationId xmlns:a16="http://schemas.microsoft.com/office/drawing/2014/main" id="{1ADFC80D-907F-6DF9-5949-832A893166DF}"/>
              </a:ext>
            </a:extLst>
          </p:cNvPr>
          <p:cNvSpPr txBox="1"/>
          <p:nvPr/>
        </p:nvSpPr>
        <p:spPr>
          <a:xfrm>
            <a:off x="4845047" y="4451492"/>
            <a:ext cx="69088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invest a marginal amount to provide better courier convenience</a:t>
            </a:r>
          </a:p>
        </p:txBody>
      </p:sp>
      <p:sp>
        <p:nvSpPr>
          <p:cNvPr id="13" name="Down Arrow 12">
            <a:extLst>
              <a:ext uri="{FF2B5EF4-FFF2-40B4-BE49-F238E27FC236}">
                <a16:creationId xmlns:a16="http://schemas.microsoft.com/office/drawing/2014/main" id="{BA95EFC7-AA5F-89B9-D65F-6F2E1972CAFD}"/>
              </a:ext>
            </a:extLst>
          </p:cNvPr>
          <p:cNvSpPr/>
          <p:nvPr/>
        </p:nvSpPr>
        <p:spPr>
          <a:xfrm>
            <a:off x="7842247" y="4127567"/>
            <a:ext cx="457200" cy="289622"/>
          </a:xfrm>
          <a:prstGeom prst="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TextBox 3">
            <a:extLst>
              <a:ext uri="{FF2B5EF4-FFF2-40B4-BE49-F238E27FC236}">
                <a16:creationId xmlns:a16="http://schemas.microsoft.com/office/drawing/2014/main" id="{C50D7AF0-E5AA-CEF7-A175-51312FA1DDC8}"/>
              </a:ext>
            </a:extLst>
          </p:cNvPr>
          <p:cNvSpPr txBox="1"/>
          <p:nvPr/>
        </p:nvSpPr>
        <p:spPr>
          <a:xfrm>
            <a:off x="11635935" y="6318656"/>
            <a:ext cx="43855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25</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CDCF6452-625B-E22C-19B7-CACD7A72C21B}"/>
              </a:ext>
            </a:extLst>
          </p:cNvPr>
          <p:cNvCxnSpPr>
            <a:cxnSpLocks/>
          </p:cNvCxnSpPr>
          <p:nvPr/>
        </p:nvCxnSpPr>
        <p:spPr>
          <a:xfrm>
            <a:off x="7727947" y="2743200"/>
            <a:ext cx="0" cy="1301750"/>
          </a:xfrm>
          <a:prstGeom prst="straightConnector1">
            <a:avLst/>
          </a:prstGeom>
          <a:noFill/>
          <a:ln w="12700" cap="flat">
            <a:solidFill>
              <a:srgbClr val="FF0000"/>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12162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Contributions</a:t>
            </a:r>
          </a:p>
        </p:txBody>
      </p:sp>
      <p:sp>
        <p:nvSpPr>
          <p:cNvPr id="5" name="TextBox 4">
            <a:extLst>
              <a:ext uri="{FF2B5EF4-FFF2-40B4-BE49-F238E27FC236}">
                <a16:creationId xmlns:a16="http://schemas.microsoft.com/office/drawing/2014/main" id="{2714FDCE-3734-137C-7C05-44F0EDC8AE06}"/>
              </a:ext>
            </a:extLst>
          </p:cNvPr>
          <p:cNvSpPr txBox="1"/>
          <p:nvPr/>
        </p:nvSpPr>
        <p:spPr>
          <a:xfrm>
            <a:off x="11635935" y="6318656"/>
            <a:ext cx="44956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A6D6"/>
                </a:solidFill>
                <a:effectLst/>
                <a:uFillTx/>
                <a:latin typeface="Arial"/>
                <a:ea typeface="Arial"/>
                <a:cs typeface="Arial"/>
                <a:sym typeface="Arial"/>
              </a:rPr>
              <a:t>26</a:t>
            </a:r>
          </a:p>
        </p:txBody>
      </p:sp>
      <p:sp>
        <p:nvSpPr>
          <p:cNvPr id="16" name="Arrow: Right 4">
            <a:extLst>
              <a:ext uri="{FF2B5EF4-FFF2-40B4-BE49-F238E27FC236}">
                <a16:creationId xmlns:a16="http://schemas.microsoft.com/office/drawing/2014/main" id="{1947C951-D207-598D-EA0A-DD59B33195C0}"/>
              </a:ext>
            </a:extLst>
          </p:cNvPr>
          <p:cNvSpPr/>
          <p:nvPr/>
        </p:nvSpPr>
        <p:spPr>
          <a:xfrm>
            <a:off x="1508564" y="2591480"/>
            <a:ext cx="406351" cy="252219"/>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19" name="TextBox 18">
            <a:extLst>
              <a:ext uri="{FF2B5EF4-FFF2-40B4-BE49-F238E27FC236}">
                <a16:creationId xmlns:a16="http://schemas.microsoft.com/office/drawing/2014/main" id="{733EDFB2-8391-3969-6319-7EC56828C7E5}"/>
              </a:ext>
            </a:extLst>
          </p:cNvPr>
          <p:cNvSpPr txBox="1"/>
          <p:nvPr/>
        </p:nvSpPr>
        <p:spPr>
          <a:xfrm>
            <a:off x="2260600" y="2394424"/>
            <a:ext cx="91313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 comprehensive framework with operational considerations for the decision-making on delivery model choice and micro-logistics center planning </a:t>
            </a:r>
          </a:p>
        </p:txBody>
      </p:sp>
      <p:sp>
        <p:nvSpPr>
          <p:cNvPr id="25" name="Arrow: Right 4">
            <a:extLst>
              <a:ext uri="{FF2B5EF4-FFF2-40B4-BE49-F238E27FC236}">
                <a16:creationId xmlns:a16="http://schemas.microsoft.com/office/drawing/2014/main" id="{68424ED0-FE49-89B6-E070-CD3E8F36189A}"/>
              </a:ext>
            </a:extLst>
          </p:cNvPr>
          <p:cNvSpPr/>
          <p:nvPr/>
        </p:nvSpPr>
        <p:spPr>
          <a:xfrm>
            <a:off x="1508564" y="3731231"/>
            <a:ext cx="406351" cy="252219"/>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26" name="TextBox 25">
            <a:extLst>
              <a:ext uri="{FF2B5EF4-FFF2-40B4-BE49-F238E27FC236}">
                <a16:creationId xmlns:a16="http://schemas.microsoft.com/office/drawing/2014/main" id="{98F97106-3D68-D7AA-ED99-21818128F59D}"/>
              </a:ext>
            </a:extLst>
          </p:cNvPr>
          <p:cNvSpPr txBox="1"/>
          <p:nvPr/>
        </p:nvSpPr>
        <p:spPr>
          <a:xfrm>
            <a:off x="2260600" y="3652220"/>
            <a:ext cx="83439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Insights on adapting strategy according to different environments </a:t>
            </a:r>
          </a:p>
        </p:txBody>
      </p:sp>
    </p:spTree>
    <p:extLst>
      <p:ext uri="{BB962C8B-B14F-4D97-AF65-F5344CB8AC3E}">
        <p14:creationId xmlns:p14="http://schemas.microsoft.com/office/powerpoint/2010/main" val="265616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US" dirty="0"/>
              <a:t>Future Work</a:t>
            </a:r>
          </a:p>
        </p:txBody>
      </p:sp>
      <p:sp>
        <p:nvSpPr>
          <p:cNvPr id="6" name="Arrow: Right 4">
            <a:extLst>
              <a:ext uri="{FF2B5EF4-FFF2-40B4-BE49-F238E27FC236}">
                <a16:creationId xmlns:a16="http://schemas.microsoft.com/office/drawing/2014/main" id="{1947C951-D207-598D-EA0A-DD59B33195C0}"/>
              </a:ext>
            </a:extLst>
          </p:cNvPr>
          <p:cNvSpPr/>
          <p:nvPr/>
        </p:nvSpPr>
        <p:spPr>
          <a:xfrm>
            <a:off x="2696151" y="1894794"/>
            <a:ext cx="406351" cy="252219"/>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5" name="TextBox 4">
            <a:extLst>
              <a:ext uri="{FF2B5EF4-FFF2-40B4-BE49-F238E27FC236}">
                <a16:creationId xmlns:a16="http://schemas.microsoft.com/office/drawing/2014/main" id="{2714FDCE-3734-137C-7C05-44F0EDC8AE06}"/>
              </a:ext>
            </a:extLst>
          </p:cNvPr>
          <p:cNvSpPr txBox="1"/>
          <p:nvPr/>
        </p:nvSpPr>
        <p:spPr>
          <a:xfrm>
            <a:off x="11635935" y="6318656"/>
            <a:ext cx="55606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27</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5DD5F16C-9FF2-837F-2F1F-26F68619E12C}"/>
              </a:ext>
            </a:extLst>
          </p:cNvPr>
          <p:cNvSpPr txBox="1"/>
          <p:nvPr/>
        </p:nvSpPr>
        <p:spPr>
          <a:xfrm>
            <a:off x="3284210" y="1836238"/>
            <a:ext cx="74218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F</a:t>
            </a:r>
            <a:r>
              <a:rPr kumimoji="0" lang="en-US" sz="1800" b="0" i="0" u="none" strike="noStrike" cap="none" spc="0" normalizeH="0" baseline="0" dirty="0">
                <a:ln>
                  <a:noFill/>
                </a:ln>
                <a:solidFill>
                  <a:srgbClr val="000000"/>
                </a:solidFill>
                <a:effectLst/>
                <a:uFillTx/>
                <a:latin typeface="Arial"/>
                <a:ea typeface="Arial"/>
                <a:cs typeface="Arial"/>
                <a:sym typeface="Arial"/>
              </a:rPr>
              <a:t>acility cost variations based on the fleet size + buffer capacity</a:t>
            </a:r>
          </a:p>
        </p:txBody>
      </p:sp>
      <p:sp>
        <p:nvSpPr>
          <p:cNvPr id="8" name="Arrow: Right 4">
            <a:extLst>
              <a:ext uri="{FF2B5EF4-FFF2-40B4-BE49-F238E27FC236}">
                <a16:creationId xmlns:a16="http://schemas.microsoft.com/office/drawing/2014/main" id="{5BBF51CA-8A25-3027-1AE3-0DDF3D5DB211}"/>
              </a:ext>
            </a:extLst>
          </p:cNvPr>
          <p:cNvSpPr/>
          <p:nvPr/>
        </p:nvSpPr>
        <p:spPr>
          <a:xfrm>
            <a:off x="2696151" y="2888169"/>
            <a:ext cx="406351" cy="252219"/>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9" name="TextBox 8">
            <a:extLst>
              <a:ext uri="{FF2B5EF4-FFF2-40B4-BE49-F238E27FC236}">
                <a16:creationId xmlns:a16="http://schemas.microsoft.com/office/drawing/2014/main" id="{0E51884D-25AD-9FC7-2286-AA85E1DAA98E}"/>
              </a:ext>
            </a:extLst>
          </p:cNvPr>
          <p:cNvSpPr txBox="1"/>
          <p:nvPr/>
        </p:nvSpPr>
        <p:spPr>
          <a:xfrm>
            <a:off x="3284210" y="2829613"/>
            <a:ext cx="74218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Rebalancin</a:t>
            </a:r>
            <a:r>
              <a:rPr lang="en-US" dirty="0"/>
              <a:t>g possibility</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0" name="Arrow: Right 4">
            <a:extLst>
              <a:ext uri="{FF2B5EF4-FFF2-40B4-BE49-F238E27FC236}">
                <a16:creationId xmlns:a16="http://schemas.microsoft.com/office/drawing/2014/main" id="{A488769F-E2AA-CD7E-E126-C253C6F134AA}"/>
              </a:ext>
            </a:extLst>
          </p:cNvPr>
          <p:cNvSpPr/>
          <p:nvPr/>
        </p:nvSpPr>
        <p:spPr>
          <a:xfrm>
            <a:off x="2696151" y="3822988"/>
            <a:ext cx="406351" cy="252219"/>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11" name="TextBox 10">
            <a:extLst>
              <a:ext uri="{FF2B5EF4-FFF2-40B4-BE49-F238E27FC236}">
                <a16:creationId xmlns:a16="http://schemas.microsoft.com/office/drawing/2014/main" id="{6E3FA62D-B6C8-2A0E-B563-76147D9D1F3F}"/>
              </a:ext>
            </a:extLst>
          </p:cNvPr>
          <p:cNvSpPr txBox="1"/>
          <p:nvPr/>
        </p:nvSpPr>
        <p:spPr>
          <a:xfrm>
            <a:off x="3284210" y="3822988"/>
            <a:ext cx="74218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Deterministic inputs -&gt; stochastic data</a:t>
            </a:r>
          </a:p>
        </p:txBody>
      </p:sp>
    </p:spTree>
    <p:extLst>
      <p:ext uri="{BB962C8B-B14F-4D97-AF65-F5344CB8AC3E}">
        <p14:creationId xmlns:p14="http://schemas.microsoft.com/office/powerpoint/2010/main" val="259913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dirty="0"/>
              <a:t>T</a:t>
            </a:r>
            <a:r>
              <a:rPr lang="en-US" dirty="0"/>
              <a:t>hank you for your attention !</a:t>
            </a:r>
            <a:endParaRPr lang="nl-NL" dirty="0"/>
          </a:p>
        </p:txBody>
      </p:sp>
      <p:sp>
        <p:nvSpPr>
          <p:cNvPr id="3" name="Subtitle 2">
            <a:extLst>
              <a:ext uri="{FF2B5EF4-FFF2-40B4-BE49-F238E27FC236}">
                <a16:creationId xmlns:a16="http://schemas.microsoft.com/office/drawing/2014/main" id="{A0C6A8A5-326E-6CE1-A5AD-B974CD1594CD}"/>
              </a:ext>
            </a:extLst>
          </p:cNvPr>
          <p:cNvSpPr>
            <a:spLocks noGrp="1"/>
          </p:cNvSpPr>
          <p:nvPr>
            <p:ph type="subTitle" idx="1"/>
          </p:nvPr>
        </p:nvSpPr>
        <p:spPr/>
        <p:txBody>
          <a:bodyPr/>
          <a:lstStyle/>
          <a:p>
            <a:r>
              <a:rPr lang="fr-FR" dirty="0" err="1"/>
              <a:t>Yuchen</a:t>
            </a:r>
            <a:r>
              <a:rPr lang="fr-FR" dirty="0"/>
              <a:t> Qi</a:t>
            </a:r>
          </a:p>
        </p:txBody>
      </p:sp>
    </p:spTree>
    <p:extLst>
      <p:ext uri="{BB962C8B-B14F-4D97-AF65-F5344CB8AC3E}">
        <p14:creationId xmlns:p14="http://schemas.microsoft.com/office/powerpoint/2010/main" val="106232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21DFA43C-3295-F13F-9BA2-5F5F423CE4CB}"/>
              </a:ext>
            </a:extLst>
          </p:cNvPr>
          <p:cNvGrpSpPr/>
          <p:nvPr/>
        </p:nvGrpSpPr>
        <p:grpSpPr>
          <a:xfrm>
            <a:off x="1690726" y="1496359"/>
            <a:ext cx="3678579" cy="3158693"/>
            <a:chOff x="6250104" y="1519509"/>
            <a:chExt cx="3678579" cy="3158693"/>
          </a:xfrm>
        </p:grpSpPr>
        <p:pic>
          <p:nvPicPr>
            <p:cNvPr id="5" name="Picture 4" descr="A black and white hexagon pattern&#10;&#10;Description automatically generated">
              <a:extLst>
                <a:ext uri="{FF2B5EF4-FFF2-40B4-BE49-F238E27FC236}">
                  <a16:creationId xmlns:a16="http://schemas.microsoft.com/office/drawing/2014/main" id="{A3E8EE0F-D921-7EEA-625C-6C402EBC4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104" y="1519509"/>
              <a:ext cx="3678579" cy="3158693"/>
            </a:xfrm>
            <a:prstGeom prst="rect">
              <a:avLst/>
            </a:prstGeom>
          </p:spPr>
        </p:pic>
        <p:grpSp>
          <p:nvGrpSpPr>
            <p:cNvPr id="6" name="Group 5">
              <a:extLst>
                <a:ext uri="{FF2B5EF4-FFF2-40B4-BE49-F238E27FC236}">
                  <a16:creationId xmlns:a16="http://schemas.microsoft.com/office/drawing/2014/main" id="{31EC6BEC-CC7D-BE47-298D-B294DEADE478}"/>
                </a:ext>
              </a:extLst>
            </p:cNvPr>
            <p:cNvGrpSpPr/>
            <p:nvPr/>
          </p:nvGrpSpPr>
          <p:grpSpPr>
            <a:xfrm>
              <a:off x="8522792" y="1574883"/>
              <a:ext cx="1353639" cy="1556829"/>
              <a:chOff x="9841229" y="1170845"/>
              <a:chExt cx="1353639" cy="1556829"/>
            </a:xfrm>
          </p:grpSpPr>
          <p:sp>
            <p:nvSpPr>
              <p:cNvPr id="7" name="Hexagon 6">
                <a:extLst>
                  <a:ext uri="{FF2B5EF4-FFF2-40B4-BE49-F238E27FC236}">
                    <a16:creationId xmlns:a16="http://schemas.microsoft.com/office/drawing/2014/main" id="{AF0AD514-6999-674F-E42A-2D07BD980B9D}"/>
                  </a:ext>
                </a:extLst>
              </p:cNvPr>
              <p:cNvSpPr/>
              <p:nvPr/>
            </p:nvSpPr>
            <p:spPr>
              <a:xfrm rot="16200000">
                <a:off x="10855701" y="1790198"/>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Hexagon 7">
                <a:extLst>
                  <a:ext uri="{FF2B5EF4-FFF2-40B4-BE49-F238E27FC236}">
                    <a16:creationId xmlns:a16="http://schemas.microsoft.com/office/drawing/2014/main" id="{304F7DAB-340B-CF5D-790A-E00449AEB874}"/>
                  </a:ext>
                </a:extLst>
              </p:cNvPr>
              <p:cNvSpPr/>
              <p:nvPr/>
            </p:nvSpPr>
            <p:spPr>
              <a:xfrm rot="16200000">
                <a:off x="10683615" y="1487178"/>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 name="Hexagon 8">
                <a:extLst>
                  <a:ext uri="{FF2B5EF4-FFF2-40B4-BE49-F238E27FC236}">
                    <a16:creationId xmlns:a16="http://schemas.microsoft.com/office/drawing/2014/main" id="{CE6403F0-E9D4-91B4-2913-349FBA6C0A32}"/>
                  </a:ext>
                </a:extLst>
              </p:cNvPr>
              <p:cNvSpPr/>
              <p:nvPr/>
            </p:nvSpPr>
            <p:spPr>
              <a:xfrm rot="16200000">
                <a:off x="10855701" y="1191966"/>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 name="Hexagon 9">
                <a:extLst>
                  <a:ext uri="{FF2B5EF4-FFF2-40B4-BE49-F238E27FC236}">
                    <a16:creationId xmlns:a16="http://schemas.microsoft.com/office/drawing/2014/main" id="{8CF3E807-934F-E40D-E5D5-E053C5622928}"/>
                  </a:ext>
                </a:extLst>
              </p:cNvPr>
              <p:cNvSpPr/>
              <p:nvPr/>
            </p:nvSpPr>
            <p:spPr>
              <a:xfrm rot="16200000">
                <a:off x="10335045" y="1487297"/>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 name="Hexagon 10">
                <a:extLst>
                  <a:ext uri="{FF2B5EF4-FFF2-40B4-BE49-F238E27FC236}">
                    <a16:creationId xmlns:a16="http://schemas.microsoft.com/office/drawing/2014/main" id="{B503FC84-FEB4-F238-2EC6-DA3E5AE84308}"/>
                  </a:ext>
                </a:extLst>
              </p:cNvPr>
              <p:cNvSpPr/>
              <p:nvPr/>
            </p:nvSpPr>
            <p:spPr>
              <a:xfrm rot="16200000">
                <a:off x="10509330" y="1782390"/>
                <a:ext cx="360288" cy="318046"/>
              </a:xfrm>
              <a:prstGeom prst="hexagon">
                <a:avLst/>
              </a:prstGeom>
              <a:solidFill>
                <a:schemeClr val="accent6">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 name="Hexagon 11">
                <a:extLst>
                  <a:ext uri="{FF2B5EF4-FFF2-40B4-BE49-F238E27FC236}">
                    <a16:creationId xmlns:a16="http://schemas.microsoft.com/office/drawing/2014/main" id="{2E67B688-D9D3-F48F-7BE6-95E0B43622FF}"/>
                  </a:ext>
                </a:extLst>
              </p:cNvPr>
              <p:cNvSpPr/>
              <p:nvPr/>
            </p:nvSpPr>
            <p:spPr>
              <a:xfrm rot="16200000">
                <a:off x="10682516" y="208541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3" name="Hexagon 12">
                <a:extLst>
                  <a:ext uri="{FF2B5EF4-FFF2-40B4-BE49-F238E27FC236}">
                    <a16:creationId xmlns:a16="http://schemas.microsoft.com/office/drawing/2014/main" id="{A6FAB002-C856-AD15-9E23-24331B38149C}"/>
                  </a:ext>
                </a:extLst>
              </p:cNvPr>
              <p:cNvSpPr/>
              <p:nvPr/>
            </p:nvSpPr>
            <p:spPr>
              <a:xfrm rot="16200000">
                <a:off x="10855700" y="2385573"/>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 name="Hexagon 13">
                <a:extLst>
                  <a:ext uri="{FF2B5EF4-FFF2-40B4-BE49-F238E27FC236}">
                    <a16:creationId xmlns:a16="http://schemas.microsoft.com/office/drawing/2014/main" id="{6B28135F-5A55-75DA-3261-8AE86AE1C084}"/>
                  </a:ext>
                </a:extLst>
              </p:cNvPr>
              <p:cNvSpPr/>
              <p:nvPr/>
            </p:nvSpPr>
            <p:spPr>
              <a:xfrm rot="16200000">
                <a:off x="10162959" y="1783705"/>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5" name="Hexagon 14">
                <a:extLst>
                  <a:ext uri="{FF2B5EF4-FFF2-40B4-BE49-F238E27FC236}">
                    <a16:creationId xmlns:a16="http://schemas.microsoft.com/office/drawing/2014/main" id="{73806996-165F-CF8C-63FC-3BC9F6C69C72}"/>
                  </a:ext>
                </a:extLst>
              </p:cNvPr>
              <p:cNvSpPr/>
              <p:nvPr/>
            </p:nvSpPr>
            <p:spPr>
              <a:xfrm rot="16200000">
                <a:off x="10340992" y="2077483"/>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6" name="Hexagon 15">
                <a:extLst>
                  <a:ext uri="{FF2B5EF4-FFF2-40B4-BE49-F238E27FC236}">
                    <a16:creationId xmlns:a16="http://schemas.microsoft.com/office/drawing/2014/main" id="{67DAC53F-D0A0-33F9-9240-FDB55BC24446}"/>
                  </a:ext>
                </a:extLst>
              </p:cNvPr>
              <p:cNvSpPr/>
              <p:nvPr/>
            </p:nvSpPr>
            <p:spPr>
              <a:xfrm rot="16200000">
                <a:off x="9990872" y="208541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7" name="Hexagon 16">
                <a:extLst>
                  <a:ext uri="{FF2B5EF4-FFF2-40B4-BE49-F238E27FC236}">
                    <a16:creationId xmlns:a16="http://schemas.microsoft.com/office/drawing/2014/main" id="{E072190F-EDEA-1065-27F8-6E027F5BDF31}"/>
                  </a:ext>
                </a:extLst>
              </p:cNvPr>
              <p:cNvSpPr/>
              <p:nvPr/>
            </p:nvSpPr>
            <p:spPr>
              <a:xfrm rot="16200000">
                <a:off x="10509330" y="2385996"/>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8" name="Hexagon 17">
                <a:extLst>
                  <a:ext uri="{FF2B5EF4-FFF2-40B4-BE49-F238E27FC236}">
                    <a16:creationId xmlns:a16="http://schemas.microsoft.com/office/drawing/2014/main" id="{4BD387F0-79E6-324A-C29B-2FCEEDBA46B0}"/>
                  </a:ext>
                </a:extLst>
              </p:cNvPr>
              <p:cNvSpPr/>
              <p:nvPr/>
            </p:nvSpPr>
            <p:spPr>
              <a:xfrm rot="16200000">
                <a:off x="10172273" y="2373891"/>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9" name="Hexagon 18">
                <a:extLst>
                  <a:ext uri="{FF2B5EF4-FFF2-40B4-BE49-F238E27FC236}">
                    <a16:creationId xmlns:a16="http://schemas.microsoft.com/office/drawing/2014/main" id="{8DC22687-7897-B0D0-B386-CA6443806D5B}"/>
                  </a:ext>
                </a:extLst>
              </p:cNvPr>
              <p:cNvSpPr/>
              <p:nvPr/>
            </p:nvSpPr>
            <p:spPr>
              <a:xfrm rot="16200000">
                <a:off x="10509330" y="119873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0" name="Hexagon 19">
                <a:extLst>
                  <a:ext uri="{FF2B5EF4-FFF2-40B4-BE49-F238E27FC236}">
                    <a16:creationId xmlns:a16="http://schemas.microsoft.com/office/drawing/2014/main" id="{A22D6977-9A89-7737-AE2E-9CD0C3299CA3}"/>
                  </a:ext>
                </a:extLst>
              </p:cNvPr>
              <p:cNvSpPr/>
              <p:nvPr/>
            </p:nvSpPr>
            <p:spPr>
              <a:xfrm rot="16200000">
                <a:off x="10172273" y="119873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1" name="Hexagon 20">
                <a:extLst>
                  <a:ext uri="{FF2B5EF4-FFF2-40B4-BE49-F238E27FC236}">
                    <a16:creationId xmlns:a16="http://schemas.microsoft.com/office/drawing/2014/main" id="{9107E093-2563-9284-561F-9440A277AADE}"/>
                  </a:ext>
                </a:extLst>
              </p:cNvPr>
              <p:cNvSpPr/>
              <p:nvPr/>
            </p:nvSpPr>
            <p:spPr>
              <a:xfrm rot="16200000">
                <a:off x="9988674" y="1487178"/>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2" name="Hexagon 21">
                <a:extLst>
                  <a:ext uri="{FF2B5EF4-FFF2-40B4-BE49-F238E27FC236}">
                    <a16:creationId xmlns:a16="http://schemas.microsoft.com/office/drawing/2014/main" id="{7847AA9D-5439-84D9-38DC-76D1D67A6310}"/>
                  </a:ext>
                </a:extLst>
              </p:cNvPr>
              <p:cNvSpPr/>
              <p:nvPr/>
            </p:nvSpPr>
            <p:spPr>
              <a:xfrm rot="16200000">
                <a:off x="9820108" y="1783705"/>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3" name="Hexagon 22">
                <a:extLst>
                  <a:ext uri="{FF2B5EF4-FFF2-40B4-BE49-F238E27FC236}">
                    <a16:creationId xmlns:a16="http://schemas.microsoft.com/office/drawing/2014/main" id="{88BF6E80-F3F3-CEB4-7D8D-BCE3B2EB7697}"/>
                  </a:ext>
                </a:extLst>
              </p:cNvPr>
              <p:cNvSpPr/>
              <p:nvPr/>
            </p:nvSpPr>
            <p:spPr>
              <a:xfrm rot="16200000">
                <a:off x="9821351" y="2388507"/>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4" name="Group 23">
              <a:extLst>
                <a:ext uri="{FF2B5EF4-FFF2-40B4-BE49-F238E27FC236}">
                  <a16:creationId xmlns:a16="http://schemas.microsoft.com/office/drawing/2014/main" id="{3BAD9F9A-0201-12D2-C835-2486DAFC74E8}"/>
                </a:ext>
              </a:extLst>
            </p:cNvPr>
            <p:cNvGrpSpPr/>
            <p:nvPr/>
          </p:nvGrpSpPr>
          <p:grpSpPr>
            <a:xfrm>
              <a:off x="8347846" y="3048505"/>
              <a:ext cx="1353639" cy="1556829"/>
              <a:chOff x="9841229" y="1170845"/>
              <a:chExt cx="1353639" cy="1556829"/>
            </a:xfrm>
            <a:solidFill>
              <a:schemeClr val="accent5">
                <a:lumMod val="40000"/>
                <a:lumOff val="60000"/>
              </a:schemeClr>
            </a:solidFill>
          </p:grpSpPr>
          <p:sp>
            <p:nvSpPr>
              <p:cNvPr id="25" name="Hexagon 24">
                <a:extLst>
                  <a:ext uri="{FF2B5EF4-FFF2-40B4-BE49-F238E27FC236}">
                    <a16:creationId xmlns:a16="http://schemas.microsoft.com/office/drawing/2014/main" id="{3957C6E4-C28A-C564-FC68-3D8E2AFAE700}"/>
                  </a:ext>
                </a:extLst>
              </p:cNvPr>
              <p:cNvSpPr/>
              <p:nvPr/>
            </p:nvSpPr>
            <p:spPr>
              <a:xfrm rot="16200000">
                <a:off x="10855701" y="179019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6" name="Hexagon 25">
                <a:extLst>
                  <a:ext uri="{FF2B5EF4-FFF2-40B4-BE49-F238E27FC236}">
                    <a16:creationId xmlns:a16="http://schemas.microsoft.com/office/drawing/2014/main" id="{54550249-65E4-9533-8243-42DBC8021240}"/>
                  </a:ext>
                </a:extLst>
              </p:cNvPr>
              <p:cNvSpPr/>
              <p:nvPr/>
            </p:nvSpPr>
            <p:spPr>
              <a:xfrm rot="16200000">
                <a:off x="10683615"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7" name="Hexagon 26">
                <a:extLst>
                  <a:ext uri="{FF2B5EF4-FFF2-40B4-BE49-F238E27FC236}">
                    <a16:creationId xmlns:a16="http://schemas.microsoft.com/office/drawing/2014/main" id="{62CD3342-C63D-B83E-3F89-7D093896BE8B}"/>
                  </a:ext>
                </a:extLst>
              </p:cNvPr>
              <p:cNvSpPr/>
              <p:nvPr/>
            </p:nvSpPr>
            <p:spPr>
              <a:xfrm rot="16200000">
                <a:off x="10855701" y="119196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8" name="Hexagon 27">
                <a:extLst>
                  <a:ext uri="{FF2B5EF4-FFF2-40B4-BE49-F238E27FC236}">
                    <a16:creationId xmlns:a16="http://schemas.microsoft.com/office/drawing/2014/main" id="{B9104662-CD2B-D63D-629A-AB1185CF6B7C}"/>
                  </a:ext>
                </a:extLst>
              </p:cNvPr>
              <p:cNvSpPr/>
              <p:nvPr/>
            </p:nvSpPr>
            <p:spPr>
              <a:xfrm rot="16200000">
                <a:off x="10335045" y="148729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9" name="Hexagon 28">
                <a:extLst>
                  <a:ext uri="{FF2B5EF4-FFF2-40B4-BE49-F238E27FC236}">
                    <a16:creationId xmlns:a16="http://schemas.microsoft.com/office/drawing/2014/main" id="{7AD78F34-AEE3-FD60-AECE-ABB6948AC867}"/>
                  </a:ext>
                </a:extLst>
              </p:cNvPr>
              <p:cNvSpPr/>
              <p:nvPr/>
            </p:nvSpPr>
            <p:spPr>
              <a:xfrm rot="16200000">
                <a:off x="10509330" y="1782390"/>
                <a:ext cx="360288" cy="318046"/>
              </a:xfrm>
              <a:prstGeom prst="hexagon">
                <a:avLst/>
              </a:prstGeom>
              <a:solidFill>
                <a:schemeClr val="accent5">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0" name="Hexagon 29">
                <a:extLst>
                  <a:ext uri="{FF2B5EF4-FFF2-40B4-BE49-F238E27FC236}">
                    <a16:creationId xmlns:a16="http://schemas.microsoft.com/office/drawing/2014/main" id="{D5745676-FA2C-5A6B-7D0C-560BE0ACEED3}"/>
                  </a:ext>
                </a:extLst>
              </p:cNvPr>
              <p:cNvSpPr/>
              <p:nvPr/>
            </p:nvSpPr>
            <p:spPr>
              <a:xfrm rot="16200000">
                <a:off x="10682516"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1" name="Hexagon 30">
                <a:extLst>
                  <a:ext uri="{FF2B5EF4-FFF2-40B4-BE49-F238E27FC236}">
                    <a16:creationId xmlns:a16="http://schemas.microsoft.com/office/drawing/2014/main" id="{D588C11D-43A1-4DC6-6023-D382266D534D}"/>
                  </a:ext>
                </a:extLst>
              </p:cNvPr>
              <p:cNvSpPr/>
              <p:nvPr/>
            </p:nvSpPr>
            <p:spPr>
              <a:xfrm rot="16200000">
                <a:off x="10855700" y="238557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2" name="Hexagon 31">
                <a:extLst>
                  <a:ext uri="{FF2B5EF4-FFF2-40B4-BE49-F238E27FC236}">
                    <a16:creationId xmlns:a16="http://schemas.microsoft.com/office/drawing/2014/main" id="{EAC9F647-15F4-CEF9-17CE-36EFB26E69B7}"/>
                  </a:ext>
                </a:extLst>
              </p:cNvPr>
              <p:cNvSpPr/>
              <p:nvPr/>
            </p:nvSpPr>
            <p:spPr>
              <a:xfrm rot="16200000">
                <a:off x="10162959"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3" name="Hexagon 32">
                <a:extLst>
                  <a:ext uri="{FF2B5EF4-FFF2-40B4-BE49-F238E27FC236}">
                    <a16:creationId xmlns:a16="http://schemas.microsoft.com/office/drawing/2014/main" id="{B191A85E-0E31-73B6-5E04-4CFDEB6CD4F7}"/>
                  </a:ext>
                </a:extLst>
              </p:cNvPr>
              <p:cNvSpPr/>
              <p:nvPr/>
            </p:nvSpPr>
            <p:spPr>
              <a:xfrm rot="16200000">
                <a:off x="10340992" y="207748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4" name="Hexagon 33">
                <a:extLst>
                  <a:ext uri="{FF2B5EF4-FFF2-40B4-BE49-F238E27FC236}">
                    <a16:creationId xmlns:a16="http://schemas.microsoft.com/office/drawing/2014/main" id="{CB81E9BA-FF0A-FFEB-AE55-38548B8BE275}"/>
                  </a:ext>
                </a:extLst>
              </p:cNvPr>
              <p:cNvSpPr/>
              <p:nvPr/>
            </p:nvSpPr>
            <p:spPr>
              <a:xfrm rot="16200000">
                <a:off x="9990872"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5" name="Hexagon 34">
                <a:extLst>
                  <a:ext uri="{FF2B5EF4-FFF2-40B4-BE49-F238E27FC236}">
                    <a16:creationId xmlns:a16="http://schemas.microsoft.com/office/drawing/2014/main" id="{049D2061-76DD-9AEF-FC27-1A9B48164317}"/>
                  </a:ext>
                </a:extLst>
              </p:cNvPr>
              <p:cNvSpPr/>
              <p:nvPr/>
            </p:nvSpPr>
            <p:spPr>
              <a:xfrm rot="16200000">
                <a:off x="10509330" y="238599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6" name="Hexagon 35">
                <a:extLst>
                  <a:ext uri="{FF2B5EF4-FFF2-40B4-BE49-F238E27FC236}">
                    <a16:creationId xmlns:a16="http://schemas.microsoft.com/office/drawing/2014/main" id="{B7A4E01C-F600-6075-E0FC-51291A04DDDD}"/>
                  </a:ext>
                </a:extLst>
              </p:cNvPr>
              <p:cNvSpPr/>
              <p:nvPr/>
            </p:nvSpPr>
            <p:spPr>
              <a:xfrm rot="16200000">
                <a:off x="10172273" y="2373891"/>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7" name="Hexagon 36">
                <a:extLst>
                  <a:ext uri="{FF2B5EF4-FFF2-40B4-BE49-F238E27FC236}">
                    <a16:creationId xmlns:a16="http://schemas.microsoft.com/office/drawing/2014/main" id="{5BC1E242-8F7F-0542-DE2B-2E462E5B0434}"/>
                  </a:ext>
                </a:extLst>
              </p:cNvPr>
              <p:cNvSpPr/>
              <p:nvPr/>
            </p:nvSpPr>
            <p:spPr>
              <a:xfrm rot="16200000">
                <a:off x="10509330"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8" name="Hexagon 37">
                <a:extLst>
                  <a:ext uri="{FF2B5EF4-FFF2-40B4-BE49-F238E27FC236}">
                    <a16:creationId xmlns:a16="http://schemas.microsoft.com/office/drawing/2014/main" id="{0F565066-E70E-A098-C2C3-47AA5BDE1C14}"/>
                  </a:ext>
                </a:extLst>
              </p:cNvPr>
              <p:cNvSpPr/>
              <p:nvPr/>
            </p:nvSpPr>
            <p:spPr>
              <a:xfrm rot="16200000">
                <a:off x="10172273"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9" name="Hexagon 38">
                <a:extLst>
                  <a:ext uri="{FF2B5EF4-FFF2-40B4-BE49-F238E27FC236}">
                    <a16:creationId xmlns:a16="http://schemas.microsoft.com/office/drawing/2014/main" id="{C359868F-95D4-63D9-EA3E-0A5EC18AEAE1}"/>
                  </a:ext>
                </a:extLst>
              </p:cNvPr>
              <p:cNvSpPr/>
              <p:nvPr/>
            </p:nvSpPr>
            <p:spPr>
              <a:xfrm rot="16200000">
                <a:off x="9988674"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0" name="Hexagon 39">
                <a:extLst>
                  <a:ext uri="{FF2B5EF4-FFF2-40B4-BE49-F238E27FC236}">
                    <a16:creationId xmlns:a16="http://schemas.microsoft.com/office/drawing/2014/main" id="{858C6710-4F0B-790A-2B34-816F72D6358D}"/>
                  </a:ext>
                </a:extLst>
              </p:cNvPr>
              <p:cNvSpPr/>
              <p:nvPr/>
            </p:nvSpPr>
            <p:spPr>
              <a:xfrm rot="16200000">
                <a:off x="9820108"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1" name="Hexagon 40">
                <a:extLst>
                  <a:ext uri="{FF2B5EF4-FFF2-40B4-BE49-F238E27FC236}">
                    <a16:creationId xmlns:a16="http://schemas.microsoft.com/office/drawing/2014/main" id="{B485935D-72B2-B24F-4ACF-71169ABA8171}"/>
                  </a:ext>
                </a:extLst>
              </p:cNvPr>
              <p:cNvSpPr/>
              <p:nvPr/>
            </p:nvSpPr>
            <p:spPr>
              <a:xfrm rot="16200000">
                <a:off x="9821351" y="238850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42" name="Group 41">
              <a:extLst>
                <a:ext uri="{FF2B5EF4-FFF2-40B4-BE49-F238E27FC236}">
                  <a16:creationId xmlns:a16="http://schemas.microsoft.com/office/drawing/2014/main" id="{EEC8573F-7F78-F4E7-EAC2-AEDC5D9DD852}"/>
                </a:ext>
              </a:extLst>
            </p:cNvPr>
            <p:cNvGrpSpPr/>
            <p:nvPr/>
          </p:nvGrpSpPr>
          <p:grpSpPr>
            <a:xfrm rot="7242638">
              <a:off x="6547124" y="2313566"/>
              <a:ext cx="1353639" cy="1556829"/>
              <a:chOff x="9841229" y="1170845"/>
              <a:chExt cx="1353639" cy="1556829"/>
            </a:xfrm>
            <a:solidFill>
              <a:schemeClr val="accent4">
                <a:lumMod val="40000"/>
                <a:lumOff val="60000"/>
              </a:schemeClr>
            </a:solidFill>
          </p:grpSpPr>
          <p:sp>
            <p:nvSpPr>
              <p:cNvPr id="43" name="Hexagon 42">
                <a:extLst>
                  <a:ext uri="{FF2B5EF4-FFF2-40B4-BE49-F238E27FC236}">
                    <a16:creationId xmlns:a16="http://schemas.microsoft.com/office/drawing/2014/main" id="{844EBA46-3129-CE4A-D529-75CD74C086B6}"/>
                  </a:ext>
                </a:extLst>
              </p:cNvPr>
              <p:cNvSpPr/>
              <p:nvPr/>
            </p:nvSpPr>
            <p:spPr>
              <a:xfrm rot="16200000">
                <a:off x="10855701" y="179019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4" name="Hexagon 43">
                <a:extLst>
                  <a:ext uri="{FF2B5EF4-FFF2-40B4-BE49-F238E27FC236}">
                    <a16:creationId xmlns:a16="http://schemas.microsoft.com/office/drawing/2014/main" id="{533C98E7-95D2-BACF-7420-CD1AC1E1D6BB}"/>
                  </a:ext>
                </a:extLst>
              </p:cNvPr>
              <p:cNvSpPr/>
              <p:nvPr/>
            </p:nvSpPr>
            <p:spPr>
              <a:xfrm rot="16200000">
                <a:off x="10683615"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5" name="Hexagon 44">
                <a:extLst>
                  <a:ext uri="{FF2B5EF4-FFF2-40B4-BE49-F238E27FC236}">
                    <a16:creationId xmlns:a16="http://schemas.microsoft.com/office/drawing/2014/main" id="{7045AAE6-632F-CE7B-F38A-279421040122}"/>
                  </a:ext>
                </a:extLst>
              </p:cNvPr>
              <p:cNvSpPr/>
              <p:nvPr/>
            </p:nvSpPr>
            <p:spPr>
              <a:xfrm rot="16200000">
                <a:off x="10855701" y="119196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6" name="Hexagon 45">
                <a:extLst>
                  <a:ext uri="{FF2B5EF4-FFF2-40B4-BE49-F238E27FC236}">
                    <a16:creationId xmlns:a16="http://schemas.microsoft.com/office/drawing/2014/main" id="{7021C485-327B-B5EA-8E4A-B9457ACE3288}"/>
                  </a:ext>
                </a:extLst>
              </p:cNvPr>
              <p:cNvSpPr/>
              <p:nvPr/>
            </p:nvSpPr>
            <p:spPr>
              <a:xfrm rot="16200000">
                <a:off x="10335045" y="148729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7" name="Hexagon 46">
                <a:extLst>
                  <a:ext uri="{FF2B5EF4-FFF2-40B4-BE49-F238E27FC236}">
                    <a16:creationId xmlns:a16="http://schemas.microsoft.com/office/drawing/2014/main" id="{A920A9D7-D5DB-6555-672C-5BEF6D8BF3DA}"/>
                  </a:ext>
                </a:extLst>
              </p:cNvPr>
              <p:cNvSpPr/>
              <p:nvPr/>
            </p:nvSpPr>
            <p:spPr>
              <a:xfrm rot="16200000">
                <a:off x="10509330" y="1782390"/>
                <a:ext cx="360288" cy="318046"/>
              </a:xfrm>
              <a:prstGeom prst="hexagon">
                <a:avLst/>
              </a:prstGeom>
              <a:solidFill>
                <a:schemeClr val="accent4">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8" name="Hexagon 47">
                <a:extLst>
                  <a:ext uri="{FF2B5EF4-FFF2-40B4-BE49-F238E27FC236}">
                    <a16:creationId xmlns:a16="http://schemas.microsoft.com/office/drawing/2014/main" id="{4D05473B-3E0E-37FC-6F34-EE0F9FAB1C7A}"/>
                  </a:ext>
                </a:extLst>
              </p:cNvPr>
              <p:cNvSpPr/>
              <p:nvPr/>
            </p:nvSpPr>
            <p:spPr>
              <a:xfrm rot="16200000">
                <a:off x="10682516"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9" name="Hexagon 48">
                <a:extLst>
                  <a:ext uri="{FF2B5EF4-FFF2-40B4-BE49-F238E27FC236}">
                    <a16:creationId xmlns:a16="http://schemas.microsoft.com/office/drawing/2014/main" id="{67F865CD-3CE9-D495-4C57-8BF97AF33C42}"/>
                  </a:ext>
                </a:extLst>
              </p:cNvPr>
              <p:cNvSpPr/>
              <p:nvPr/>
            </p:nvSpPr>
            <p:spPr>
              <a:xfrm rot="16200000">
                <a:off x="10855700" y="238557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0" name="Hexagon 49">
                <a:extLst>
                  <a:ext uri="{FF2B5EF4-FFF2-40B4-BE49-F238E27FC236}">
                    <a16:creationId xmlns:a16="http://schemas.microsoft.com/office/drawing/2014/main" id="{37FC8666-E59D-3E28-7A85-EE2421B021D9}"/>
                  </a:ext>
                </a:extLst>
              </p:cNvPr>
              <p:cNvSpPr/>
              <p:nvPr/>
            </p:nvSpPr>
            <p:spPr>
              <a:xfrm rot="16200000">
                <a:off x="10162959"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1" name="Hexagon 50">
                <a:extLst>
                  <a:ext uri="{FF2B5EF4-FFF2-40B4-BE49-F238E27FC236}">
                    <a16:creationId xmlns:a16="http://schemas.microsoft.com/office/drawing/2014/main" id="{05614CE0-8723-4D33-23E9-3804335C6CB1}"/>
                  </a:ext>
                </a:extLst>
              </p:cNvPr>
              <p:cNvSpPr/>
              <p:nvPr/>
            </p:nvSpPr>
            <p:spPr>
              <a:xfrm rot="16200000">
                <a:off x="10340992" y="207748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2" name="Hexagon 51">
                <a:extLst>
                  <a:ext uri="{FF2B5EF4-FFF2-40B4-BE49-F238E27FC236}">
                    <a16:creationId xmlns:a16="http://schemas.microsoft.com/office/drawing/2014/main" id="{887FCF2F-502D-D706-B0AE-4E7DD54C93A4}"/>
                  </a:ext>
                </a:extLst>
              </p:cNvPr>
              <p:cNvSpPr/>
              <p:nvPr/>
            </p:nvSpPr>
            <p:spPr>
              <a:xfrm rot="16200000">
                <a:off x="9990872"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3" name="Hexagon 52">
                <a:extLst>
                  <a:ext uri="{FF2B5EF4-FFF2-40B4-BE49-F238E27FC236}">
                    <a16:creationId xmlns:a16="http://schemas.microsoft.com/office/drawing/2014/main" id="{AD230564-7AE2-12CB-61A7-2C72FE992E4E}"/>
                  </a:ext>
                </a:extLst>
              </p:cNvPr>
              <p:cNvSpPr/>
              <p:nvPr/>
            </p:nvSpPr>
            <p:spPr>
              <a:xfrm rot="16200000">
                <a:off x="10509330" y="238599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4" name="Hexagon 53">
                <a:extLst>
                  <a:ext uri="{FF2B5EF4-FFF2-40B4-BE49-F238E27FC236}">
                    <a16:creationId xmlns:a16="http://schemas.microsoft.com/office/drawing/2014/main" id="{CE5BB897-B2FC-7EB2-70EC-AFE837F11634}"/>
                  </a:ext>
                </a:extLst>
              </p:cNvPr>
              <p:cNvSpPr/>
              <p:nvPr/>
            </p:nvSpPr>
            <p:spPr>
              <a:xfrm rot="16200000">
                <a:off x="10172273" y="2373891"/>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5" name="Hexagon 54">
                <a:extLst>
                  <a:ext uri="{FF2B5EF4-FFF2-40B4-BE49-F238E27FC236}">
                    <a16:creationId xmlns:a16="http://schemas.microsoft.com/office/drawing/2014/main" id="{CEFB55C3-0C85-EA9B-B8FF-D7792F862BDE}"/>
                  </a:ext>
                </a:extLst>
              </p:cNvPr>
              <p:cNvSpPr/>
              <p:nvPr/>
            </p:nvSpPr>
            <p:spPr>
              <a:xfrm rot="16200000">
                <a:off x="10509330"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6" name="Hexagon 55">
                <a:extLst>
                  <a:ext uri="{FF2B5EF4-FFF2-40B4-BE49-F238E27FC236}">
                    <a16:creationId xmlns:a16="http://schemas.microsoft.com/office/drawing/2014/main" id="{0EF64062-3345-D771-8780-C31E0D59FC12}"/>
                  </a:ext>
                </a:extLst>
              </p:cNvPr>
              <p:cNvSpPr/>
              <p:nvPr/>
            </p:nvSpPr>
            <p:spPr>
              <a:xfrm rot="16200000">
                <a:off x="10172273"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7" name="Hexagon 56">
                <a:extLst>
                  <a:ext uri="{FF2B5EF4-FFF2-40B4-BE49-F238E27FC236}">
                    <a16:creationId xmlns:a16="http://schemas.microsoft.com/office/drawing/2014/main" id="{5025B661-F2DB-49D2-C9A9-B8542112DB8C}"/>
                  </a:ext>
                </a:extLst>
              </p:cNvPr>
              <p:cNvSpPr/>
              <p:nvPr/>
            </p:nvSpPr>
            <p:spPr>
              <a:xfrm rot="16200000">
                <a:off x="9988674"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8" name="Hexagon 57">
                <a:extLst>
                  <a:ext uri="{FF2B5EF4-FFF2-40B4-BE49-F238E27FC236}">
                    <a16:creationId xmlns:a16="http://schemas.microsoft.com/office/drawing/2014/main" id="{B4386331-96C9-0165-A7B4-2599A68172A5}"/>
                  </a:ext>
                </a:extLst>
              </p:cNvPr>
              <p:cNvSpPr/>
              <p:nvPr/>
            </p:nvSpPr>
            <p:spPr>
              <a:xfrm rot="16200000">
                <a:off x="9820108"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9" name="Hexagon 58">
                <a:extLst>
                  <a:ext uri="{FF2B5EF4-FFF2-40B4-BE49-F238E27FC236}">
                    <a16:creationId xmlns:a16="http://schemas.microsoft.com/office/drawing/2014/main" id="{672533C8-AFAA-7DA5-7010-536390DFECDB}"/>
                  </a:ext>
                </a:extLst>
              </p:cNvPr>
              <p:cNvSpPr/>
              <p:nvPr/>
            </p:nvSpPr>
            <p:spPr>
              <a:xfrm rot="16200000">
                <a:off x="9821351" y="238850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pic>
        <p:nvPicPr>
          <p:cNvPr id="62" name="Graphic 61" descr="Cycling with solid fill">
            <a:extLst>
              <a:ext uri="{FF2B5EF4-FFF2-40B4-BE49-F238E27FC236}">
                <a16:creationId xmlns:a16="http://schemas.microsoft.com/office/drawing/2014/main" id="{2673E132-883C-760D-C1A5-63802E7E3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7361" y="3086970"/>
            <a:ext cx="235925" cy="235925"/>
          </a:xfrm>
          <a:prstGeom prst="rect">
            <a:avLst/>
          </a:prstGeom>
        </p:spPr>
      </p:pic>
      <p:pic>
        <p:nvPicPr>
          <p:cNvPr id="63" name="Graphic 62" descr="Cycling with solid fill">
            <a:extLst>
              <a:ext uri="{FF2B5EF4-FFF2-40B4-BE49-F238E27FC236}">
                <a16:creationId xmlns:a16="http://schemas.microsoft.com/office/drawing/2014/main" id="{5AF59309-F3F3-FE6D-EEC2-0F592BAEB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121" y="2184902"/>
            <a:ext cx="266813" cy="266813"/>
          </a:xfrm>
          <a:prstGeom prst="rect">
            <a:avLst/>
          </a:prstGeom>
        </p:spPr>
      </p:pic>
      <p:cxnSp>
        <p:nvCxnSpPr>
          <p:cNvPr id="191" name="Straight Arrow Connector 190">
            <a:extLst>
              <a:ext uri="{FF2B5EF4-FFF2-40B4-BE49-F238E27FC236}">
                <a16:creationId xmlns:a16="http://schemas.microsoft.com/office/drawing/2014/main" id="{2A6B7999-3D05-7A46-861A-D33CF96C7BFB}"/>
              </a:ext>
            </a:extLst>
          </p:cNvPr>
          <p:cNvCxnSpPr>
            <a:cxnSpLocks/>
            <a:endCxn id="59" idx="1"/>
          </p:cNvCxnSpPr>
          <p:nvPr/>
        </p:nvCxnSpPr>
        <p:spPr>
          <a:xfrm flipH="1" flipV="1">
            <a:off x="2419310" y="2507297"/>
            <a:ext cx="163802" cy="701720"/>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cxnSp>
        <p:nvCxnSpPr>
          <p:cNvPr id="196" name="Straight Arrow Connector 195">
            <a:extLst>
              <a:ext uri="{FF2B5EF4-FFF2-40B4-BE49-F238E27FC236}">
                <a16:creationId xmlns:a16="http://schemas.microsoft.com/office/drawing/2014/main" id="{5DB5A788-8333-30BA-B0E7-D2FA4EB190C2}"/>
              </a:ext>
            </a:extLst>
          </p:cNvPr>
          <p:cNvCxnSpPr>
            <a:cxnSpLocks/>
            <a:endCxn id="62" idx="1"/>
          </p:cNvCxnSpPr>
          <p:nvPr/>
        </p:nvCxnSpPr>
        <p:spPr>
          <a:xfrm flipV="1">
            <a:off x="2578162" y="3204933"/>
            <a:ext cx="559199" cy="19201"/>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pic>
        <p:nvPicPr>
          <p:cNvPr id="2" name="Picture 1" descr="A black and white hexagon pattern&#10;&#10;Description automatically generated">
            <a:extLst>
              <a:ext uri="{FF2B5EF4-FFF2-40B4-BE49-F238E27FC236}">
                <a16:creationId xmlns:a16="http://schemas.microsoft.com/office/drawing/2014/main" id="{5A47394C-72E4-F4D7-D9BA-5DFBA3FE3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996" y="1551733"/>
            <a:ext cx="3678579" cy="3158693"/>
          </a:xfrm>
          <a:prstGeom prst="rect">
            <a:avLst/>
          </a:prstGeom>
        </p:spPr>
      </p:pic>
      <p:sp>
        <p:nvSpPr>
          <p:cNvPr id="3" name="Hexagon 2">
            <a:extLst>
              <a:ext uri="{FF2B5EF4-FFF2-40B4-BE49-F238E27FC236}">
                <a16:creationId xmlns:a16="http://schemas.microsoft.com/office/drawing/2014/main" id="{CCE2D78A-8842-1819-7C2B-7C7B389F54F1}"/>
              </a:ext>
            </a:extLst>
          </p:cNvPr>
          <p:cNvSpPr/>
          <p:nvPr/>
        </p:nvSpPr>
        <p:spPr>
          <a:xfrm rot="16200000">
            <a:off x="9415346" y="2216096"/>
            <a:ext cx="360288" cy="318046"/>
          </a:xfrm>
          <a:prstGeom prst="hexagon">
            <a:avLst/>
          </a:prstGeom>
          <a:solidFill>
            <a:schemeClr val="accent6">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Hexagon 3">
            <a:extLst>
              <a:ext uri="{FF2B5EF4-FFF2-40B4-BE49-F238E27FC236}">
                <a16:creationId xmlns:a16="http://schemas.microsoft.com/office/drawing/2014/main" id="{91C1706F-4F4D-9DA3-8245-F11C7A51DD9E}"/>
              </a:ext>
            </a:extLst>
          </p:cNvPr>
          <p:cNvSpPr/>
          <p:nvPr/>
        </p:nvSpPr>
        <p:spPr>
          <a:xfrm rot="16200000">
            <a:off x="9254007" y="3713193"/>
            <a:ext cx="360288" cy="318046"/>
          </a:xfrm>
          <a:prstGeom prst="hexagon">
            <a:avLst/>
          </a:prstGeom>
          <a:solidFill>
            <a:schemeClr val="accent5">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0" name="Hexagon 59">
            <a:extLst>
              <a:ext uri="{FF2B5EF4-FFF2-40B4-BE49-F238E27FC236}">
                <a16:creationId xmlns:a16="http://schemas.microsoft.com/office/drawing/2014/main" id="{128FC56F-7864-E273-B220-4A304606CE38}"/>
              </a:ext>
            </a:extLst>
          </p:cNvPr>
          <p:cNvSpPr/>
          <p:nvPr/>
        </p:nvSpPr>
        <p:spPr>
          <a:xfrm rot="1842638">
            <a:off x="7182311" y="3113723"/>
            <a:ext cx="360288" cy="318046"/>
          </a:xfrm>
          <a:prstGeom prst="hexagon">
            <a:avLst/>
          </a:prstGeom>
          <a:solidFill>
            <a:schemeClr val="accent4">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61" name="Graphic 60" descr="Cycling with solid fill">
            <a:extLst>
              <a:ext uri="{FF2B5EF4-FFF2-40B4-BE49-F238E27FC236}">
                <a16:creationId xmlns:a16="http://schemas.microsoft.com/office/drawing/2014/main" id="{5968CBFE-0FFC-47D0-E5A5-0311A29855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0884" y="3129820"/>
            <a:ext cx="258636" cy="258636"/>
          </a:xfrm>
          <a:prstGeom prst="rect">
            <a:avLst/>
          </a:prstGeom>
        </p:spPr>
      </p:pic>
      <p:pic>
        <p:nvPicPr>
          <p:cNvPr id="65" name="Graphic 64" descr="Cycling with solid fill">
            <a:extLst>
              <a:ext uri="{FF2B5EF4-FFF2-40B4-BE49-F238E27FC236}">
                <a16:creationId xmlns:a16="http://schemas.microsoft.com/office/drawing/2014/main" id="{09DA9E42-3FE9-193D-7175-15E2ACCFA4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8549" y="2536641"/>
            <a:ext cx="238192" cy="238192"/>
          </a:xfrm>
          <a:prstGeom prst="rect">
            <a:avLst/>
          </a:prstGeom>
        </p:spPr>
      </p:pic>
      <p:cxnSp>
        <p:nvCxnSpPr>
          <p:cNvPr id="66" name="Straight Arrow Connector 65">
            <a:extLst>
              <a:ext uri="{FF2B5EF4-FFF2-40B4-BE49-F238E27FC236}">
                <a16:creationId xmlns:a16="http://schemas.microsoft.com/office/drawing/2014/main" id="{C86E6D75-CC08-F639-131E-51135B947B95}"/>
              </a:ext>
            </a:extLst>
          </p:cNvPr>
          <p:cNvCxnSpPr>
            <a:cxnSpLocks/>
          </p:cNvCxnSpPr>
          <p:nvPr/>
        </p:nvCxnSpPr>
        <p:spPr>
          <a:xfrm flipH="1">
            <a:off x="7384804" y="3320566"/>
            <a:ext cx="1533723" cy="0"/>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36869A06-A460-ABB6-34E9-8A39C395A402}"/>
              </a:ext>
            </a:extLst>
          </p:cNvPr>
          <p:cNvCxnSpPr>
            <a:cxnSpLocks/>
          </p:cNvCxnSpPr>
          <p:nvPr/>
        </p:nvCxnSpPr>
        <p:spPr>
          <a:xfrm flipH="1">
            <a:off x="7359677" y="2799884"/>
            <a:ext cx="320958" cy="472862"/>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7491173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8" name="Picture 127" descr="A black and white hexagon pattern&#10;&#10;Description automatically generated">
            <a:extLst>
              <a:ext uri="{FF2B5EF4-FFF2-40B4-BE49-F238E27FC236}">
                <a16:creationId xmlns:a16="http://schemas.microsoft.com/office/drawing/2014/main" id="{CC619764-025C-3B44-ED7C-5A8EF1302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9605" y="1486002"/>
            <a:ext cx="3678579" cy="3158693"/>
          </a:xfrm>
          <a:prstGeom prst="rect">
            <a:avLst/>
          </a:prstGeom>
        </p:spPr>
      </p:pic>
      <p:grpSp>
        <p:nvGrpSpPr>
          <p:cNvPr id="64" name="Group 63">
            <a:extLst>
              <a:ext uri="{FF2B5EF4-FFF2-40B4-BE49-F238E27FC236}">
                <a16:creationId xmlns:a16="http://schemas.microsoft.com/office/drawing/2014/main" id="{21DFA43C-3295-F13F-9BA2-5F5F423CE4CB}"/>
              </a:ext>
            </a:extLst>
          </p:cNvPr>
          <p:cNvGrpSpPr/>
          <p:nvPr/>
        </p:nvGrpSpPr>
        <p:grpSpPr>
          <a:xfrm>
            <a:off x="86003" y="1497581"/>
            <a:ext cx="3678579" cy="3158693"/>
            <a:chOff x="6250104" y="1519509"/>
            <a:chExt cx="3678579" cy="3158693"/>
          </a:xfrm>
        </p:grpSpPr>
        <p:pic>
          <p:nvPicPr>
            <p:cNvPr id="5" name="Picture 4" descr="A black and white hexagon pattern&#10;&#10;Description automatically generated">
              <a:extLst>
                <a:ext uri="{FF2B5EF4-FFF2-40B4-BE49-F238E27FC236}">
                  <a16:creationId xmlns:a16="http://schemas.microsoft.com/office/drawing/2014/main" id="{A3E8EE0F-D921-7EEA-625C-6C402EBC4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104" y="1519509"/>
              <a:ext cx="3678579" cy="3158693"/>
            </a:xfrm>
            <a:prstGeom prst="rect">
              <a:avLst/>
            </a:prstGeom>
          </p:spPr>
        </p:pic>
        <p:grpSp>
          <p:nvGrpSpPr>
            <p:cNvPr id="6" name="Group 5">
              <a:extLst>
                <a:ext uri="{FF2B5EF4-FFF2-40B4-BE49-F238E27FC236}">
                  <a16:creationId xmlns:a16="http://schemas.microsoft.com/office/drawing/2014/main" id="{31EC6BEC-CC7D-BE47-298D-B294DEADE478}"/>
                </a:ext>
              </a:extLst>
            </p:cNvPr>
            <p:cNvGrpSpPr/>
            <p:nvPr/>
          </p:nvGrpSpPr>
          <p:grpSpPr>
            <a:xfrm>
              <a:off x="8522792" y="1574883"/>
              <a:ext cx="1353639" cy="1556829"/>
              <a:chOff x="9841229" y="1170845"/>
              <a:chExt cx="1353639" cy="1556829"/>
            </a:xfrm>
          </p:grpSpPr>
          <p:sp>
            <p:nvSpPr>
              <p:cNvPr id="7" name="Hexagon 6">
                <a:extLst>
                  <a:ext uri="{FF2B5EF4-FFF2-40B4-BE49-F238E27FC236}">
                    <a16:creationId xmlns:a16="http://schemas.microsoft.com/office/drawing/2014/main" id="{AF0AD514-6999-674F-E42A-2D07BD980B9D}"/>
                  </a:ext>
                </a:extLst>
              </p:cNvPr>
              <p:cNvSpPr/>
              <p:nvPr/>
            </p:nvSpPr>
            <p:spPr>
              <a:xfrm rot="16200000">
                <a:off x="10855701" y="1790198"/>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Hexagon 7">
                <a:extLst>
                  <a:ext uri="{FF2B5EF4-FFF2-40B4-BE49-F238E27FC236}">
                    <a16:creationId xmlns:a16="http://schemas.microsoft.com/office/drawing/2014/main" id="{304F7DAB-340B-CF5D-790A-E00449AEB874}"/>
                  </a:ext>
                </a:extLst>
              </p:cNvPr>
              <p:cNvSpPr/>
              <p:nvPr/>
            </p:nvSpPr>
            <p:spPr>
              <a:xfrm rot="16200000">
                <a:off x="10683615" y="1487178"/>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 name="Hexagon 8">
                <a:extLst>
                  <a:ext uri="{FF2B5EF4-FFF2-40B4-BE49-F238E27FC236}">
                    <a16:creationId xmlns:a16="http://schemas.microsoft.com/office/drawing/2014/main" id="{CE6403F0-E9D4-91B4-2913-349FBA6C0A32}"/>
                  </a:ext>
                </a:extLst>
              </p:cNvPr>
              <p:cNvSpPr/>
              <p:nvPr/>
            </p:nvSpPr>
            <p:spPr>
              <a:xfrm rot="16200000">
                <a:off x="10855701" y="1191966"/>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 name="Hexagon 9">
                <a:extLst>
                  <a:ext uri="{FF2B5EF4-FFF2-40B4-BE49-F238E27FC236}">
                    <a16:creationId xmlns:a16="http://schemas.microsoft.com/office/drawing/2014/main" id="{8CF3E807-934F-E40D-E5D5-E053C5622928}"/>
                  </a:ext>
                </a:extLst>
              </p:cNvPr>
              <p:cNvSpPr/>
              <p:nvPr/>
            </p:nvSpPr>
            <p:spPr>
              <a:xfrm rot="16200000">
                <a:off x="10335045" y="1487297"/>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 name="Hexagon 10">
                <a:extLst>
                  <a:ext uri="{FF2B5EF4-FFF2-40B4-BE49-F238E27FC236}">
                    <a16:creationId xmlns:a16="http://schemas.microsoft.com/office/drawing/2014/main" id="{B503FC84-FEB4-F238-2EC6-DA3E5AE84308}"/>
                  </a:ext>
                </a:extLst>
              </p:cNvPr>
              <p:cNvSpPr/>
              <p:nvPr/>
            </p:nvSpPr>
            <p:spPr>
              <a:xfrm rot="16200000">
                <a:off x="10509330" y="1782390"/>
                <a:ext cx="360288" cy="318046"/>
              </a:xfrm>
              <a:prstGeom prst="hexagon">
                <a:avLst/>
              </a:prstGeom>
              <a:solidFill>
                <a:schemeClr val="accent6">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 name="Hexagon 11">
                <a:extLst>
                  <a:ext uri="{FF2B5EF4-FFF2-40B4-BE49-F238E27FC236}">
                    <a16:creationId xmlns:a16="http://schemas.microsoft.com/office/drawing/2014/main" id="{2E67B688-D9D3-F48F-7BE6-95E0B43622FF}"/>
                  </a:ext>
                </a:extLst>
              </p:cNvPr>
              <p:cNvSpPr/>
              <p:nvPr/>
            </p:nvSpPr>
            <p:spPr>
              <a:xfrm rot="16200000">
                <a:off x="10682516" y="208541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3" name="Hexagon 12">
                <a:extLst>
                  <a:ext uri="{FF2B5EF4-FFF2-40B4-BE49-F238E27FC236}">
                    <a16:creationId xmlns:a16="http://schemas.microsoft.com/office/drawing/2014/main" id="{A6FAB002-C856-AD15-9E23-24331B38149C}"/>
                  </a:ext>
                </a:extLst>
              </p:cNvPr>
              <p:cNvSpPr/>
              <p:nvPr/>
            </p:nvSpPr>
            <p:spPr>
              <a:xfrm rot="16200000">
                <a:off x="10855700" y="2385573"/>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 name="Hexagon 13">
                <a:extLst>
                  <a:ext uri="{FF2B5EF4-FFF2-40B4-BE49-F238E27FC236}">
                    <a16:creationId xmlns:a16="http://schemas.microsoft.com/office/drawing/2014/main" id="{6B28135F-5A55-75DA-3261-8AE86AE1C084}"/>
                  </a:ext>
                </a:extLst>
              </p:cNvPr>
              <p:cNvSpPr/>
              <p:nvPr/>
            </p:nvSpPr>
            <p:spPr>
              <a:xfrm rot="16200000">
                <a:off x="10162959" y="1783705"/>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5" name="Hexagon 14">
                <a:extLst>
                  <a:ext uri="{FF2B5EF4-FFF2-40B4-BE49-F238E27FC236}">
                    <a16:creationId xmlns:a16="http://schemas.microsoft.com/office/drawing/2014/main" id="{73806996-165F-CF8C-63FC-3BC9F6C69C72}"/>
                  </a:ext>
                </a:extLst>
              </p:cNvPr>
              <p:cNvSpPr/>
              <p:nvPr/>
            </p:nvSpPr>
            <p:spPr>
              <a:xfrm rot="16200000">
                <a:off x="10340992" y="2077483"/>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6" name="Hexagon 15">
                <a:extLst>
                  <a:ext uri="{FF2B5EF4-FFF2-40B4-BE49-F238E27FC236}">
                    <a16:creationId xmlns:a16="http://schemas.microsoft.com/office/drawing/2014/main" id="{67DAC53F-D0A0-33F9-9240-FDB55BC24446}"/>
                  </a:ext>
                </a:extLst>
              </p:cNvPr>
              <p:cNvSpPr/>
              <p:nvPr/>
            </p:nvSpPr>
            <p:spPr>
              <a:xfrm rot="16200000">
                <a:off x="9990872" y="208541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7" name="Hexagon 16">
                <a:extLst>
                  <a:ext uri="{FF2B5EF4-FFF2-40B4-BE49-F238E27FC236}">
                    <a16:creationId xmlns:a16="http://schemas.microsoft.com/office/drawing/2014/main" id="{E072190F-EDEA-1065-27F8-6E027F5BDF31}"/>
                  </a:ext>
                </a:extLst>
              </p:cNvPr>
              <p:cNvSpPr/>
              <p:nvPr/>
            </p:nvSpPr>
            <p:spPr>
              <a:xfrm rot="16200000">
                <a:off x="10509330" y="2385996"/>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8" name="Hexagon 17">
                <a:extLst>
                  <a:ext uri="{FF2B5EF4-FFF2-40B4-BE49-F238E27FC236}">
                    <a16:creationId xmlns:a16="http://schemas.microsoft.com/office/drawing/2014/main" id="{4BD387F0-79E6-324A-C29B-2FCEEDBA46B0}"/>
                  </a:ext>
                </a:extLst>
              </p:cNvPr>
              <p:cNvSpPr/>
              <p:nvPr/>
            </p:nvSpPr>
            <p:spPr>
              <a:xfrm rot="16200000">
                <a:off x="10172273" y="2373891"/>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9" name="Hexagon 18">
                <a:extLst>
                  <a:ext uri="{FF2B5EF4-FFF2-40B4-BE49-F238E27FC236}">
                    <a16:creationId xmlns:a16="http://schemas.microsoft.com/office/drawing/2014/main" id="{8DC22687-7897-B0D0-B386-CA6443806D5B}"/>
                  </a:ext>
                </a:extLst>
              </p:cNvPr>
              <p:cNvSpPr/>
              <p:nvPr/>
            </p:nvSpPr>
            <p:spPr>
              <a:xfrm rot="16200000">
                <a:off x="10509330" y="119873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0" name="Hexagon 19">
                <a:extLst>
                  <a:ext uri="{FF2B5EF4-FFF2-40B4-BE49-F238E27FC236}">
                    <a16:creationId xmlns:a16="http://schemas.microsoft.com/office/drawing/2014/main" id="{A22D6977-9A89-7737-AE2E-9CD0C3299CA3}"/>
                  </a:ext>
                </a:extLst>
              </p:cNvPr>
              <p:cNvSpPr/>
              <p:nvPr/>
            </p:nvSpPr>
            <p:spPr>
              <a:xfrm rot="16200000">
                <a:off x="10172273" y="119873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1" name="Hexagon 20">
                <a:extLst>
                  <a:ext uri="{FF2B5EF4-FFF2-40B4-BE49-F238E27FC236}">
                    <a16:creationId xmlns:a16="http://schemas.microsoft.com/office/drawing/2014/main" id="{9107E093-2563-9284-561F-9440A277AADE}"/>
                  </a:ext>
                </a:extLst>
              </p:cNvPr>
              <p:cNvSpPr/>
              <p:nvPr/>
            </p:nvSpPr>
            <p:spPr>
              <a:xfrm rot="16200000">
                <a:off x="9988674" y="1487178"/>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2" name="Hexagon 21">
                <a:extLst>
                  <a:ext uri="{FF2B5EF4-FFF2-40B4-BE49-F238E27FC236}">
                    <a16:creationId xmlns:a16="http://schemas.microsoft.com/office/drawing/2014/main" id="{7847AA9D-5439-84D9-38DC-76D1D67A6310}"/>
                  </a:ext>
                </a:extLst>
              </p:cNvPr>
              <p:cNvSpPr/>
              <p:nvPr/>
            </p:nvSpPr>
            <p:spPr>
              <a:xfrm rot="16200000">
                <a:off x="9820108" y="1783705"/>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3" name="Hexagon 22">
                <a:extLst>
                  <a:ext uri="{FF2B5EF4-FFF2-40B4-BE49-F238E27FC236}">
                    <a16:creationId xmlns:a16="http://schemas.microsoft.com/office/drawing/2014/main" id="{88BF6E80-F3F3-CEB4-7D8D-BCE3B2EB7697}"/>
                  </a:ext>
                </a:extLst>
              </p:cNvPr>
              <p:cNvSpPr/>
              <p:nvPr/>
            </p:nvSpPr>
            <p:spPr>
              <a:xfrm rot="16200000">
                <a:off x="9821351" y="2388507"/>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4" name="Group 23">
              <a:extLst>
                <a:ext uri="{FF2B5EF4-FFF2-40B4-BE49-F238E27FC236}">
                  <a16:creationId xmlns:a16="http://schemas.microsoft.com/office/drawing/2014/main" id="{3BAD9F9A-0201-12D2-C835-2486DAFC74E8}"/>
                </a:ext>
              </a:extLst>
            </p:cNvPr>
            <p:cNvGrpSpPr/>
            <p:nvPr/>
          </p:nvGrpSpPr>
          <p:grpSpPr>
            <a:xfrm>
              <a:off x="8347846" y="3048505"/>
              <a:ext cx="1353639" cy="1556829"/>
              <a:chOff x="9841229" y="1170845"/>
              <a:chExt cx="1353639" cy="1556829"/>
            </a:xfrm>
            <a:solidFill>
              <a:schemeClr val="accent5">
                <a:lumMod val="40000"/>
                <a:lumOff val="60000"/>
              </a:schemeClr>
            </a:solidFill>
          </p:grpSpPr>
          <p:sp>
            <p:nvSpPr>
              <p:cNvPr id="25" name="Hexagon 24">
                <a:extLst>
                  <a:ext uri="{FF2B5EF4-FFF2-40B4-BE49-F238E27FC236}">
                    <a16:creationId xmlns:a16="http://schemas.microsoft.com/office/drawing/2014/main" id="{3957C6E4-C28A-C564-FC68-3D8E2AFAE700}"/>
                  </a:ext>
                </a:extLst>
              </p:cNvPr>
              <p:cNvSpPr/>
              <p:nvPr/>
            </p:nvSpPr>
            <p:spPr>
              <a:xfrm rot="16200000">
                <a:off x="10855701" y="179019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6" name="Hexagon 25">
                <a:extLst>
                  <a:ext uri="{FF2B5EF4-FFF2-40B4-BE49-F238E27FC236}">
                    <a16:creationId xmlns:a16="http://schemas.microsoft.com/office/drawing/2014/main" id="{54550249-65E4-9533-8243-42DBC8021240}"/>
                  </a:ext>
                </a:extLst>
              </p:cNvPr>
              <p:cNvSpPr/>
              <p:nvPr/>
            </p:nvSpPr>
            <p:spPr>
              <a:xfrm rot="16200000">
                <a:off x="10683615"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7" name="Hexagon 26">
                <a:extLst>
                  <a:ext uri="{FF2B5EF4-FFF2-40B4-BE49-F238E27FC236}">
                    <a16:creationId xmlns:a16="http://schemas.microsoft.com/office/drawing/2014/main" id="{62CD3342-C63D-B83E-3F89-7D093896BE8B}"/>
                  </a:ext>
                </a:extLst>
              </p:cNvPr>
              <p:cNvSpPr/>
              <p:nvPr/>
            </p:nvSpPr>
            <p:spPr>
              <a:xfrm rot="16200000">
                <a:off x="10855701" y="119196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8" name="Hexagon 27">
                <a:extLst>
                  <a:ext uri="{FF2B5EF4-FFF2-40B4-BE49-F238E27FC236}">
                    <a16:creationId xmlns:a16="http://schemas.microsoft.com/office/drawing/2014/main" id="{B9104662-CD2B-D63D-629A-AB1185CF6B7C}"/>
                  </a:ext>
                </a:extLst>
              </p:cNvPr>
              <p:cNvSpPr/>
              <p:nvPr/>
            </p:nvSpPr>
            <p:spPr>
              <a:xfrm rot="16200000">
                <a:off x="10335045" y="148729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9" name="Hexagon 28">
                <a:extLst>
                  <a:ext uri="{FF2B5EF4-FFF2-40B4-BE49-F238E27FC236}">
                    <a16:creationId xmlns:a16="http://schemas.microsoft.com/office/drawing/2014/main" id="{7AD78F34-AEE3-FD60-AECE-ABB6948AC867}"/>
                  </a:ext>
                </a:extLst>
              </p:cNvPr>
              <p:cNvSpPr/>
              <p:nvPr/>
            </p:nvSpPr>
            <p:spPr>
              <a:xfrm rot="16200000">
                <a:off x="10509330" y="1782390"/>
                <a:ext cx="360288" cy="318046"/>
              </a:xfrm>
              <a:prstGeom prst="hexagon">
                <a:avLst/>
              </a:prstGeom>
              <a:solidFill>
                <a:schemeClr val="accent5">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0" name="Hexagon 29">
                <a:extLst>
                  <a:ext uri="{FF2B5EF4-FFF2-40B4-BE49-F238E27FC236}">
                    <a16:creationId xmlns:a16="http://schemas.microsoft.com/office/drawing/2014/main" id="{D5745676-FA2C-5A6B-7D0C-560BE0ACEED3}"/>
                  </a:ext>
                </a:extLst>
              </p:cNvPr>
              <p:cNvSpPr/>
              <p:nvPr/>
            </p:nvSpPr>
            <p:spPr>
              <a:xfrm rot="16200000">
                <a:off x="10682516"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1" name="Hexagon 30">
                <a:extLst>
                  <a:ext uri="{FF2B5EF4-FFF2-40B4-BE49-F238E27FC236}">
                    <a16:creationId xmlns:a16="http://schemas.microsoft.com/office/drawing/2014/main" id="{D588C11D-43A1-4DC6-6023-D382266D534D}"/>
                  </a:ext>
                </a:extLst>
              </p:cNvPr>
              <p:cNvSpPr/>
              <p:nvPr/>
            </p:nvSpPr>
            <p:spPr>
              <a:xfrm rot="16200000">
                <a:off x="10855700" y="238557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2" name="Hexagon 31">
                <a:extLst>
                  <a:ext uri="{FF2B5EF4-FFF2-40B4-BE49-F238E27FC236}">
                    <a16:creationId xmlns:a16="http://schemas.microsoft.com/office/drawing/2014/main" id="{EAC9F647-15F4-CEF9-17CE-36EFB26E69B7}"/>
                  </a:ext>
                </a:extLst>
              </p:cNvPr>
              <p:cNvSpPr/>
              <p:nvPr/>
            </p:nvSpPr>
            <p:spPr>
              <a:xfrm rot="16200000">
                <a:off x="10162959"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3" name="Hexagon 32">
                <a:extLst>
                  <a:ext uri="{FF2B5EF4-FFF2-40B4-BE49-F238E27FC236}">
                    <a16:creationId xmlns:a16="http://schemas.microsoft.com/office/drawing/2014/main" id="{B191A85E-0E31-73B6-5E04-4CFDEB6CD4F7}"/>
                  </a:ext>
                </a:extLst>
              </p:cNvPr>
              <p:cNvSpPr/>
              <p:nvPr/>
            </p:nvSpPr>
            <p:spPr>
              <a:xfrm rot="16200000">
                <a:off x="10340992" y="207748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4" name="Hexagon 33">
                <a:extLst>
                  <a:ext uri="{FF2B5EF4-FFF2-40B4-BE49-F238E27FC236}">
                    <a16:creationId xmlns:a16="http://schemas.microsoft.com/office/drawing/2014/main" id="{CB81E9BA-FF0A-FFEB-AE55-38548B8BE275}"/>
                  </a:ext>
                </a:extLst>
              </p:cNvPr>
              <p:cNvSpPr/>
              <p:nvPr/>
            </p:nvSpPr>
            <p:spPr>
              <a:xfrm rot="16200000">
                <a:off x="9990872"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5" name="Hexagon 34">
                <a:extLst>
                  <a:ext uri="{FF2B5EF4-FFF2-40B4-BE49-F238E27FC236}">
                    <a16:creationId xmlns:a16="http://schemas.microsoft.com/office/drawing/2014/main" id="{049D2061-76DD-9AEF-FC27-1A9B48164317}"/>
                  </a:ext>
                </a:extLst>
              </p:cNvPr>
              <p:cNvSpPr/>
              <p:nvPr/>
            </p:nvSpPr>
            <p:spPr>
              <a:xfrm rot="16200000">
                <a:off x="10509330" y="238599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6" name="Hexagon 35">
                <a:extLst>
                  <a:ext uri="{FF2B5EF4-FFF2-40B4-BE49-F238E27FC236}">
                    <a16:creationId xmlns:a16="http://schemas.microsoft.com/office/drawing/2014/main" id="{B7A4E01C-F600-6075-E0FC-51291A04DDDD}"/>
                  </a:ext>
                </a:extLst>
              </p:cNvPr>
              <p:cNvSpPr/>
              <p:nvPr/>
            </p:nvSpPr>
            <p:spPr>
              <a:xfrm rot="16200000">
                <a:off x="10172273" y="2373891"/>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7" name="Hexagon 36">
                <a:extLst>
                  <a:ext uri="{FF2B5EF4-FFF2-40B4-BE49-F238E27FC236}">
                    <a16:creationId xmlns:a16="http://schemas.microsoft.com/office/drawing/2014/main" id="{5BC1E242-8F7F-0542-DE2B-2E462E5B0434}"/>
                  </a:ext>
                </a:extLst>
              </p:cNvPr>
              <p:cNvSpPr/>
              <p:nvPr/>
            </p:nvSpPr>
            <p:spPr>
              <a:xfrm rot="16200000">
                <a:off x="10509330"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8" name="Hexagon 37">
                <a:extLst>
                  <a:ext uri="{FF2B5EF4-FFF2-40B4-BE49-F238E27FC236}">
                    <a16:creationId xmlns:a16="http://schemas.microsoft.com/office/drawing/2014/main" id="{0F565066-E70E-A098-C2C3-47AA5BDE1C14}"/>
                  </a:ext>
                </a:extLst>
              </p:cNvPr>
              <p:cNvSpPr/>
              <p:nvPr/>
            </p:nvSpPr>
            <p:spPr>
              <a:xfrm rot="16200000">
                <a:off x="10172273"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9" name="Hexagon 38">
                <a:extLst>
                  <a:ext uri="{FF2B5EF4-FFF2-40B4-BE49-F238E27FC236}">
                    <a16:creationId xmlns:a16="http://schemas.microsoft.com/office/drawing/2014/main" id="{C359868F-95D4-63D9-EA3E-0A5EC18AEAE1}"/>
                  </a:ext>
                </a:extLst>
              </p:cNvPr>
              <p:cNvSpPr/>
              <p:nvPr/>
            </p:nvSpPr>
            <p:spPr>
              <a:xfrm rot="16200000">
                <a:off x="9988674"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0" name="Hexagon 39">
                <a:extLst>
                  <a:ext uri="{FF2B5EF4-FFF2-40B4-BE49-F238E27FC236}">
                    <a16:creationId xmlns:a16="http://schemas.microsoft.com/office/drawing/2014/main" id="{858C6710-4F0B-790A-2B34-816F72D6358D}"/>
                  </a:ext>
                </a:extLst>
              </p:cNvPr>
              <p:cNvSpPr/>
              <p:nvPr/>
            </p:nvSpPr>
            <p:spPr>
              <a:xfrm rot="16200000">
                <a:off x="9820108"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1" name="Hexagon 40">
                <a:extLst>
                  <a:ext uri="{FF2B5EF4-FFF2-40B4-BE49-F238E27FC236}">
                    <a16:creationId xmlns:a16="http://schemas.microsoft.com/office/drawing/2014/main" id="{B485935D-72B2-B24F-4ACF-71169ABA8171}"/>
                  </a:ext>
                </a:extLst>
              </p:cNvPr>
              <p:cNvSpPr/>
              <p:nvPr/>
            </p:nvSpPr>
            <p:spPr>
              <a:xfrm rot="16200000">
                <a:off x="9821351" y="238850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42" name="Group 41">
              <a:extLst>
                <a:ext uri="{FF2B5EF4-FFF2-40B4-BE49-F238E27FC236}">
                  <a16:creationId xmlns:a16="http://schemas.microsoft.com/office/drawing/2014/main" id="{EEC8573F-7F78-F4E7-EAC2-AEDC5D9DD852}"/>
                </a:ext>
              </a:extLst>
            </p:cNvPr>
            <p:cNvGrpSpPr/>
            <p:nvPr/>
          </p:nvGrpSpPr>
          <p:grpSpPr>
            <a:xfrm rot="7242638">
              <a:off x="6547124" y="2313566"/>
              <a:ext cx="1353639" cy="1556829"/>
              <a:chOff x="9841229" y="1170845"/>
              <a:chExt cx="1353639" cy="1556829"/>
            </a:xfrm>
            <a:solidFill>
              <a:schemeClr val="accent4">
                <a:lumMod val="40000"/>
                <a:lumOff val="60000"/>
              </a:schemeClr>
            </a:solidFill>
          </p:grpSpPr>
          <p:sp>
            <p:nvSpPr>
              <p:cNvPr id="43" name="Hexagon 42">
                <a:extLst>
                  <a:ext uri="{FF2B5EF4-FFF2-40B4-BE49-F238E27FC236}">
                    <a16:creationId xmlns:a16="http://schemas.microsoft.com/office/drawing/2014/main" id="{844EBA46-3129-CE4A-D529-75CD74C086B6}"/>
                  </a:ext>
                </a:extLst>
              </p:cNvPr>
              <p:cNvSpPr/>
              <p:nvPr/>
            </p:nvSpPr>
            <p:spPr>
              <a:xfrm rot="16200000">
                <a:off x="10855701" y="179019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4" name="Hexagon 43">
                <a:extLst>
                  <a:ext uri="{FF2B5EF4-FFF2-40B4-BE49-F238E27FC236}">
                    <a16:creationId xmlns:a16="http://schemas.microsoft.com/office/drawing/2014/main" id="{533C98E7-95D2-BACF-7420-CD1AC1E1D6BB}"/>
                  </a:ext>
                </a:extLst>
              </p:cNvPr>
              <p:cNvSpPr/>
              <p:nvPr/>
            </p:nvSpPr>
            <p:spPr>
              <a:xfrm rot="16200000">
                <a:off x="10683615"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5" name="Hexagon 44">
                <a:extLst>
                  <a:ext uri="{FF2B5EF4-FFF2-40B4-BE49-F238E27FC236}">
                    <a16:creationId xmlns:a16="http://schemas.microsoft.com/office/drawing/2014/main" id="{7045AAE6-632F-CE7B-F38A-279421040122}"/>
                  </a:ext>
                </a:extLst>
              </p:cNvPr>
              <p:cNvSpPr/>
              <p:nvPr/>
            </p:nvSpPr>
            <p:spPr>
              <a:xfrm rot="16200000">
                <a:off x="10855701" y="119196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6" name="Hexagon 45">
                <a:extLst>
                  <a:ext uri="{FF2B5EF4-FFF2-40B4-BE49-F238E27FC236}">
                    <a16:creationId xmlns:a16="http://schemas.microsoft.com/office/drawing/2014/main" id="{7021C485-327B-B5EA-8E4A-B9457ACE3288}"/>
                  </a:ext>
                </a:extLst>
              </p:cNvPr>
              <p:cNvSpPr/>
              <p:nvPr/>
            </p:nvSpPr>
            <p:spPr>
              <a:xfrm rot="16200000">
                <a:off x="10335045" y="148729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7" name="Hexagon 46">
                <a:extLst>
                  <a:ext uri="{FF2B5EF4-FFF2-40B4-BE49-F238E27FC236}">
                    <a16:creationId xmlns:a16="http://schemas.microsoft.com/office/drawing/2014/main" id="{A920A9D7-D5DB-6555-672C-5BEF6D8BF3DA}"/>
                  </a:ext>
                </a:extLst>
              </p:cNvPr>
              <p:cNvSpPr/>
              <p:nvPr/>
            </p:nvSpPr>
            <p:spPr>
              <a:xfrm rot="16200000">
                <a:off x="10509330" y="1782390"/>
                <a:ext cx="360288" cy="318046"/>
              </a:xfrm>
              <a:prstGeom prst="hexagon">
                <a:avLst/>
              </a:prstGeom>
              <a:solidFill>
                <a:schemeClr val="accent4">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8" name="Hexagon 47">
                <a:extLst>
                  <a:ext uri="{FF2B5EF4-FFF2-40B4-BE49-F238E27FC236}">
                    <a16:creationId xmlns:a16="http://schemas.microsoft.com/office/drawing/2014/main" id="{4D05473B-3E0E-37FC-6F34-EE0F9FAB1C7A}"/>
                  </a:ext>
                </a:extLst>
              </p:cNvPr>
              <p:cNvSpPr/>
              <p:nvPr/>
            </p:nvSpPr>
            <p:spPr>
              <a:xfrm rot="16200000">
                <a:off x="10682516"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9" name="Hexagon 48">
                <a:extLst>
                  <a:ext uri="{FF2B5EF4-FFF2-40B4-BE49-F238E27FC236}">
                    <a16:creationId xmlns:a16="http://schemas.microsoft.com/office/drawing/2014/main" id="{67F865CD-3CE9-D495-4C57-8BF97AF33C42}"/>
                  </a:ext>
                </a:extLst>
              </p:cNvPr>
              <p:cNvSpPr/>
              <p:nvPr/>
            </p:nvSpPr>
            <p:spPr>
              <a:xfrm rot="16200000">
                <a:off x="10855700" y="238557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0" name="Hexagon 49">
                <a:extLst>
                  <a:ext uri="{FF2B5EF4-FFF2-40B4-BE49-F238E27FC236}">
                    <a16:creationId xmlns:a16="http://schemas.microsoft.com/office/drawing/2014/main" id="{37FC8666-E59D-3E28-7A85-EE2421B021D9}"/>
                  </a:ext>
                </a:extLst>
              </p:cNvPr>
              <p:cNvSpPr/>
              <p:nvPr/>
            </p:nvSpPr>
            <p:spPr>
              <a:xfrm rot="16200000">
                <a:off x="10162959"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1" name="Hexagon 50">
                <a:extLst>
                  <a:ext uri="{FF2B5EF4-FFF2-40B4-BE49-F238E27FC236}">
                    <a16:creationId xmlns:a16="http://schemas.microsoft.com/office/drawing/2014/main" id="{05614CE0-8723-4D33-23E9-3804335C6CB1}"/>
                  </a:ext>
                </a:extLst>
              </p:cNvPr>
              <p:cNvSpPr/>
              <p:nvPr/>
            </p:nvSpPr>
            <p:spPr>
              <a:xfrm rot="16200000">
                <a:off x="10340992" y="207748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52" name="Hexagon 51">
                <a:extLst>
                  <a:ext uri="{FF2B5EF4-FFF2-40B4-BE49-F238E27FC236}">
                    <a16:creationId xmlns:a16="http://schemas.microsoft.com/office/drawing/2014/main" id="{887FCF2F-502D-D706-B0AE-4E7DD54C93A4}"/>
                  </a:ext>
                </a:extLst>
              </p:cNvPr>
              <p:cNvSpPr/>
              <p:nvPr/>
            </p:nvSpPr>
            <p:spPr>
              <a:xfrm rot="16200000">
                <a:off x="9990872"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3" name="Hexagon 52">
                <a:extLst>
                  <a:ext uri="{FF2B5EF4-FFF2-40B4-BE49-F238E27FC236}">
                    <a16:creationId xmlns:a16="http://schemas.microsoft.com/office/drawing/2014/main" id="{AD230564-7AE2-12CB-61A7-2C72FE992E4E}"/>
                  </a:ext>
                </a:extLst>
              </p:cNvPr>
              <p:cNvSpPr/>
              <p:nvPr/>
            </p:nvSpPr>
            <p:spPr>
              <a:xfrm rot="16200000">
                <a:off x="10509330" y="238599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4" name="Hexagon 53">
                <a:extLst>
                  <a:ext uri="{FF2B5EF4-FFF2-40B4-BE49-F238E27FC236}">
                    <a16:creationId xmlns:a16="http://schemas.microsoft.com/office/drawing/2014/main" id="{CE5BB897-B2FC-7EB2-70EC-AFE837F11634}"/>
                  </a:ext>
                </a:extLst>
              </p:cNvPr>
              <p:cNvSpPr/>
              <p:nvPr/>
            </p:nvSpPr>
            <p:spPr>
              <a:xfrm rot="16200000">
                <a:off x="10172273" y="2373891"/>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5" name="Hexagon 54">
                <a:extLst>
                  <a:ext uri="{FF2B5EF4-FFF2-40B4-BE49-F238E27FC236}">
                    <a16:creationId xmlns:a16="http://schemas.microsoft.com/office/drawing/2014/main" id="{CEFB55C3-0C85-EA9B-B8FF-D7792F862BDE}"/>
                  </a:ext>
                </a:extLst>
              </p:cNvPr>
              <p:cNvSpPr/>
              <p:nvPr/>
            </p:nvSpPr>
            <p:spPr>
              <a:xfrm rot="16200000">
                <a:off x="10509330"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6" name="Hexagon 55">
                <a:extLst>
                  <a:ext uri="{FF2B5EF4-FFF2-40B4-BE49-F238E27FC236}">
                    <a16:creationId xmlns:a16="http://schemas.microsoft.com/office/drawing/2014/main" id="{0EF64062-3345-D771-8780-C31E0D59FC12}"/>
                  </a:ext>
                </a:extLst>
              </p:cNvPr>
              <p:cNvSpPr/>
              <p:nvPr/>
            </p:nvSpPr>
            <p:spPr>
              <a:xfrm rot="16200000">
                <a:off x="10172273" y="11987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7" name="Hexagon 56">
                <a:extLst>
                  <a:ext uri="{FF2B5EF4-FFF2-40B4-BE49-F238E27FC236}">
                    <a16:creationId xmlns:a16="http://schemas.microsoft.com/office/drawing/2014/main" id="{5025B661-F2DB-49D2-C9A9-B8542112DB8C}"/>
                  </a:ext>
                </a:extLst>
              </p:cNvPr>
              <p:cNvSpPr/>
              <p:nvPr/>
            </p:nvSpPr>
            <p:spPr>
              <a:xfrm rot="16200000">
                <a:off x="9988674"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8" name="Hexagon 57">
                <a:extLst>
                  <a:ext uri="{FF2B5EF4-FFF2-40B4-BE49-F238E27FC236}">
                    <a16:creationId xmlns:a16="http://schemas.microsoft.com/office/drawing/2014/main" id="{B4386331-96C9-0165-A7B4-2599A68172A5}"/>
                  </a:ext>
                </a:extLst>
              </p:cNvPr>
              <p:cNvSpPr/>
              <p:nvPr/>
            </p:nvSpPr>
            <p:spPr>
              <a:xfrm rot="16200000">
                <a:off x="9820108" y="1783705"/>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9" name="Hexagon 58">
                <a:extLst>
                  <a:ext uri="{FF2B5EF4-FFF2-40B4-BE49-F238E27FC236}">
                    <a16:creationId xmlns:a16="http://schemas.microsoft.com/office/drawing/2014/main" id="{672533C8-AFAA-7DA5-7010-536390DFECDB}"/>
                  </a:ext>
                </a:extLst>
              </p:cNvPr>
              <p:cNvSpPr/>
              <p:nvPr/>
            </p:nvSpPr>
            <p:spPr>
              <a:xfrm rot="16200000">
                <a:off x="9821351" y="238850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pic>
        <p:nvPicPr>
          <p:cNvPr id="62" name="Graphic 61" descr="Cycling with solid fill">
            <a:extLst>
              <a:ext uri="{FF2B5EF4-FFF2-40B4-BE49-F238E27FC236}">
                <a16:creationId xmlns:a16="http://schemas.microsoft.com/office/drawing/2014/main" id="{2673E132-883C-760D-C1A5-63802E7E3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2638" y="3088192"/>
            <a:ext cx="235925" cy="235925"/>
          </a:xfrm>
          <a:prstGeom prst="rect">
            <a:avLst/>
          </a:prstGeom>
        </p:spPr>
      </p:pic>
      <p:pic>
        <p:nvPicPr>
          <p:cNvPr id="63" name="Graphic 62" descr="Cycling with solid fill">
            <a:extLst>
              <a:ext uri="{FF2B5EF4-FFF2-40B4-BE49-F238E27FC236}">
                <a16:creationId xmlns:a16="http://schemas.microsoft.com/office/drawing/2014/main" id="{5AF59309-F3F3-FE6D-EEC2-0F592BAEB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398" y="2186124"/>
            <a:ext cx="266813" cy="266813"/>
          </a:xfrm>
          <a:prstGeom prst="rect">
            <a:avLst/>
          </a:prstGeom>
        </p:spPr>
      </p:pic>
      <p:sp>
        <p:nvSpPr>
          <p:cNvPr id="175" name="Hexagon 174">
            <a:extLst>
              <a:ext uri="{FF2B5EF4-FFF2-40B4-BE49-F238E27FC236}">
                <a16:creationId xmlns:a16="http://schemas.microsoft.com/office/drawing/2014/main" id="{F30CE817-BCBA-74B6-3E32-9D20385A6D1F}"/>
              </a:ext>
            </a:extLst>
          </p:cNvPr>
          <p:cNvSpPr/>
          <p:nvPr/>
        </p:nvSpPr>
        <p:spPr>
          <a:xfrm rot="16200000">
            <a:off x="11255955" y="2150365"/>
            <a:ext cx="360288" cy="318046"/>
          </a:xfrm>
          <a:prstGeom prst="hexagon">
            <a:avLst/>
          </a:prstGeom>
          <a:solidFill>
            <a:schemeClr val="accent6">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58" name="Hexagon 157">
            <a:extLst>
              <a:ext uri="{FF2B5EF4-FFF2-40B4-BE49-F238E27FC236}">
                <a16:creationId xmlns:a16="http://schemas.microsoft.com/office/drawing/2014/main" id="{DEDF66FF-6BEE-62AF-4EC2-270FB54D6AEB}"/>
              </a:ext>
            </a:extLst>
          </p:cNvPr>
          <p:cNvSpPr/>
          <p:nvPr/>
        </p:nvSpPr>
        <p:spPr>
          <a:xfrm rot="16200000">
            <a:off x="11094616" y="3647462"/>
            <a:ext cx="360288" cy="318046"/>
          </a:xfrm>
          <a:prstGeom prst="hexagon">
            <a:avLst/>
          </a:prstGeom>
          <a:solidFill>
            <a:schemeClr val="accent5">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1" name="Hexagon 140">
            <a:extLst>
              <a:ext uri="{FF2B5EF4-FFF2-40B4-BE49-F238E27FC236}">
                <a16:creationId xmlns:a16="http://schemas.microsoft.com/office/drawing/2014/main" id="{75FC71F9-AC20-93E3-02ED-052F20888615}"/>
              </a:ext>
            </a:extLst>
          </p:cNvPr>
          <p:cNvSpPr/>
          <p:nvPr/>
        </p:nvSpPr>
        <p:spPr>
          <a:xfrm rot="1842638">
            <a:off x="9022920" y="3047992"/>
            <a:ext cx="360288" cy="318046"/>
          </a:xfrm>
          <a:prstGeom prst="hexagon">
            <a:avLst/>
          </a:prstGeom>
          <a:solidFill>
            <a:schemeClr val="accent4">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88" name="Graphic 187" descr="Cycling with solid fill">
            <a:extLst>
              <a:ext uri="{FF2B5EF4-FFF2-40B4-BE49-F238E27FC236}">
                <a16:creationId xmlns:a16="http://schemas.microsoft.com/office/drawing/2014/main" id="{BF9018A0-C492-2DD6-A85E-5AC7DD13E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59136" y="3064089"/>
            <a:ext cx="258636" cy="258636"/>
          </a:xfrm>
          <a:prstGeom prst="rect">
            <a:avLst/>
          </a:prstGeom>
        </p:spPr>
      </p:pic>
      <p:pic>
        <p:nvPicPr>
          <p:cNvPr id="189" name="Graphic 188" descr="Cycling with solid fill">
            <a:extLst>
              <a:ext uri="{FF2B5EF4-FFF2-40B4-BE49-F238E27FC236}">
                <a16:creationId xmlns:a16="http://schemas.microsoft.com/office/drawing/2014/main" id="{CA807A18-7D3A-6AEC-E1F2-0174D4E41D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9158" y="2470910"/>
            <a:ext cx="238192" cy="238192"/>
          </a:xfrm>
          <a:prstGeom prst="rect">
            <a:avLst/>
          </a:prstGeom>
        </p:spPr>
      </p:pic>
      <p:cxnSp>
        <p:nvCxnSpPr>
          <p:cNvPr id="191" name="Straight Arrow Connector 190">
            <a:extLst>
              <a:ext uri="{FF2B5EF4-FFF2-40B4-BE49-F238E27FC236}">
                <a16:creationId xmlns:a16="http://schemas.microsoft.com/office/drawing/2014/main" id="{2A6B7999-3D05-7A46-861A-D33CF96C7BFB}"/>
              </a:ext>
            </a:extLst>
          </p:cNvPr>
          <p:cNvCxnSpPr>
            <a:cxnSpLocks/>
            <a:endCxn id="59" idx="1"/>
          </p:cNvCxnSpPr>
          <p:nvPr/>
        </p:nvCxnSpPr>
        <p:spPr>
          <a:xfrm flipH="1" flipV="1">
            <a:off x="814587" y="2508519"/>
            <a:ext cx="163802" cy="701720"/>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cxnSp>
        <p:nvCxnSpPr>
          <p:cNvPr id="196" name="Straight Arrow Connector 195">
            <a:extLst>
              <a:ext uri="{FF2B5EF4-FFF2-40B4-BE49-F238E27FC236}">
                <a16:creationId xmlns:a16="http://schemas.microsoft.com/office/drawing/2014/main" id="{5DB5A788-8333-30BA-B0E7-D2FA4EB190C2}"/>
              </a:ext>
            </a:extLst>
          </p:cNvPr>
          <p:cNvCxnSpPr>
            <a:cxnSpLocks/>
            <a:endCxn id="62" idx="1"/>
          </p:cNvCxnSpPr>
          <p:nvPr/>
        </p:nvCxnSpPr>
        <p:spPr>
          <a:xfrm flipV="1">
            <a:off x="973439" y="3206155"/>
            <a:ext cx="559199" cy="19201"/>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cxnSp>
        <p:nvCxnSpPr>
          <p:cNvPr id="199" name="Straight Arrow Connector 198">
            <a:extLst>
              <a:ext uri="{FF2B5EF4-FFF2-40B4-BE49-F238E27FC236}">
                <a16:creationId xmlns:a16="http://schemas.microsoft.com/office/drawing/2014/main" id="{9DB7095C-5D32-6A09-BEE7-05E5C6468B03}"/>
              </a:ext>
            </a:extLst>
          </p:cNvPr>
          <p:cNvCxnSpPr>
            <a:cxnSpLocks/>
          </p:cNvCxnSpPr>
          <p:nvPr/>
        </p:nvCxnSpPr>
        <p:spPr>
          <a:xfrm>
            <a:off x="11003446" y="3322725"/>
            <a:ext cx="271314" cy="480851"/>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cxnSp>
        <p:nvCxnSpPr>
          <p:cNvPr id="201" name="Straight Arrow Connector 200">
            <a:extLst>
              <a:ext uri="{FF2B5EF4-FFF2-40B4-BE49-F238E27FC236}">
                <a16:creationId xmlns:a16="http://schemas.microsoft.com/office/drawing/2014/main" id="{028812C5-A631-0648-4C2D-60C3E68B08BB}"/>
              </a:ext>
            </a:extLst>
          </p:cNvPr>
          <p:cNvCxnSpPr>
            <a:cxnSpLocks/>
          </p:cNvCxnSpPr>
          <p:nvPr/>
        </p:nvCxnSpPr>
        <p:spPr>
          <a:xfrm flipH="1">
            <a:off x="9200286" y="2734153"/>
            <a:ext cx="320958" cy="472862"/>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grpSp>
        <p:nvGrpSpPr>
          <p:cNvPr id="2" name="Group 1">
            <a:extLst>
              <a:ext uri="{FF2B5EF4-FFF2-40B4-BE49-F238E27FC236}">
                <a16:creationId xmlns:a16="http://schemas.microsoft.com/office/drawing/2014/main" id="{94A6ACF2-B9DB-959A-F174-F01735ED2854}"/>
              </a:ext>
            </a:extLst>
          </p:cNvPr>
          <p:cNvGrpSpPr/>
          <p:nvPr/>
        </p:nvGrpSpPr>
        <p:grpSpPr>
          <a:xfrm>
            <a:off x="4105247" y="1488280"/>
            <a:ext cx="3678579" cy="3158693"/>
            <a:chOff x="6250104" y="1519509"/>
            <a:chExt cx="3678579" cy="3158693"/>
          </a:xfrm>
        </p:grpSpPr>
        <p:pic>
          <p:nvPicPr>
            <p:cNvPr id="3" name="Picture 2" descr="A black and white hexagon pattern&#10;&#10;Description automatically generated">
              <a:extLst>
                <a:ext uri="{FF2B5EF4-FFF2-40B4-BE49-F238E27FC236}">
                  <a16:creationId xmlns:a16="http://schemas.microsoft.com/office/drawing/2014/main" id="{B7A6E03E-A095-1703-C5E3-DF8FBF64C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104" y="1519509"/>
              <a:ext cx="3678579" cy="3158693"/>
            </a:xfrm>
            <a:prstGeom prst="rect">
              <a:avLst/>
            </a:prstGeom>
          </p:spPr>
        </p:pic>
        <p:grpSp>
          <p:nvGrpSpPr>
            <p:cNvPr id="4" name="Group 3">
              <a:extLst>
                <a:ext uri="{FF2B5EF4-FFF2-40B4-BE49-F238E27FC236}">
                  <a16:creationId xmlns:a16="http://schemas.microsoft.com/office/drawing/2014/main" id="{3D170DE5-E511-0F9B-79C6-68C5C611F16E}"/>
                </a:ext>
              </a:extLst>
            </p:cNvPr>
            <p:cNvGrpSpPr/>
            <p:nvPr/>
          </p:nvGrpSpPr>
          <p:grpSpPr>
            <a:xfrm>
              <a:off x="8357389" y="1864256"/>
              <a:ext cx="1346956" cy="964359"/>
              <a:chOff x="9675826" y="1460218"/>
              <a:chExt cx="1346956" cy="964359"/>
            </a:xfrm>
          </p:grpSpPr>
          <p:sp>
            <p:nvSpPr>
              <p:cNvPr id="100" name="Hexagon 99">
                <a:extLst>
                  <a:ext uri="{FF2B5EF4-FFF2-40B4-BE49-F238E27FC236}">
                    <a16:creationId xmlns:a16="http://schemas.microsoft.com/office/drawing/2014/main" id="{FF305AE9-26AC-E43C-AF9B-2481DDB6C7F9}"/>
                  </a:ext>
                </a:extLst>
              </p:cNvPr>
              <p:cNvSpPr/>
              <p:nvPr/>
            </p:nvSpPr>
            <p:spPr>
              <a:xfrm rot="16200000">
                <a:off x="10683615" y="1487178"/>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2" name="Hexagon 101">
                <a:extLst>
                  <a:ext uri="{FF2B5EF4-FFF2-40B4-BE49-F238E27FC236}">
                    <a16:creationId xmlns:a16="http://schemas.microsoft.com/office/drawing/2014/main" id="{78D468BD-3238-FD67-B832-0ED608DCD0B9}"/>
                  </a:ext>
                </a:extLst>
              </p:cNvPr>
              <p:cNvSpPr/>
              <p:nvPr/>
            </p:nvSpPr>
            <p:spPr>
              <a:xfrm rot="16200000">
                <a:off x="10335045" y="1487297"/>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3" name="Hexagon 102">
                <a:extLst>
                  <a:ext uri="{FF2B5EF4-FFF2-40B4-BE49-F238E27FC236}">
                    <a16:creationId xmlns:a16="http://schemas.microsoft.com/office/drawing/2014/main" id="{30321232-AFE4-6014-3D5D-BB71581146CD}"/>
                  </a:ext>
                </a:extLst>
              </p:cNvPr>
              <p:cNvSpPr/>
              <p:nvPr/>
            </p:nvSpPr>
            <p:spPr>
              <a:xfrm rot="16200000">
                <a:off x="10509330" y="1782390"/>
                <a:ext cx="360288" cy="318046"/>
              </a:xfrm>
              <a:prstGeom prst="hexagon">
                <a:avLst/>
              </a:prstGeom>
              <a:solidFill>
                <a:schemeClr val="accent6">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4" name="Hexagon 103">
                <a:extLst>
                  <a:ext uri="{FF2B5EF4-FFF2-40B4-BE49-F238E27FC236}">
                    <a16:creationId xmlns:a16="http://schemas.microsoft.com/office/drawing/2014/main" id="{B7575AE9-3D12-EFB9-5C0E-B51BBC87185D}"/>
                  </a:ext>
                </a:extLst>
              </p:cNvPr>
              <p:cNvSpPr/>
              <p:nvPr/>
            </p:nvSpPr>
            <p:spPr>
              <a:xfrm rot="16200000">
                <a:off x="10682516" y="208541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6" name="Hexagon 105">
                <a:extLst>
                  <a:ext uri="{FF2B5EF4-FFF2-40B4-BE49-F238E27FC236}">
                    <a16:creationId xmlns:a16="http://schemas.microsoft.com/office/drawing/2014/main" id="{32082EB2-31C4-54D0-EAD7-1E2958B7A415}"/>
                  </a:ext>
                </a:extLst>
              </p:cNvPr>
              <p:cNvSpPr/>
              <p:nvPr/>
            </p:nvSpPr>
            <p:spPr>
              <a:xfrm rot="16200000">
                <a:off x="10162959" y="1783705"/>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7" name="Hexagon 106">
                <a:extLst>
                  <a:ext uri="{FF2B5EF4-FFF2-40B4-BE49-F238E27FC236}">
                    <a16:creationId xmlns:a16="http://schemas.microsoft.com/office/drawing/2014/main" id="{4C0CB558-0A60-603D-5BB7-B54B12BC62F7}"/>
                  </a:ext>
                </a:extLst>
              </p:cNvPr>
              <p:cNvSpPr/>
              <p:nvPr/>
            </p:nvSpPr>
            <p:spPr>
              <a:xfrm rot="16200000">
                <a:off x="10340992" y="2077483"/>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08" name="Hexagon 107">
                <a:extLst>
                  <a:ext uri="{FF2B5EF4-FFF2-40B4-BE49-F238E27FC236}">
                    <a16:creationId xmlns:a16="http://schemas.microsoft.com/office/drawing/2014/main" id="{E7E72A0A-37EB-195F-8809-4C57BE00A3FA}"/>
                  </a:ext>
                </a:extLst>
              </p:cNvPr>
              <p:cNvSpPr/>
              <p:nvPr/>
            </p:nvSpPr>
            <p:spPr>
              <a:xfrm rot="16200000">
                <a:off x="9990872" y="2085410"/>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2" name="Hexagon 111">
                <a:extLst>
                  <a:ext uri="{FF2B5EF4-FFF2-40B4-BE49-F238E27FC236}">
                    <a16:creationId xmlns:a16="http://schemas.microsoft.com/office/drawing/2014/main" id="{B91D206F-58DA-EE0E-A69A-F9E645A7C92B}"/>
                  </a:ext>
                </a:extLst>
              </p:cNvPr>
              <p:cNvSpPr/>
              <p:nvPr/>
            </p:nvSpPr>
            <p:spPr>
              <a:xfrm rot="16200000">
                <a:off x="9654705" y="1481339"/>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3" name="Hexagon 112">
                <a:extLst>
                  <a:ext uri="{FF2B5EF4-FFF2-40B4-BE49-F238E27FC236}">
                    <a16:creationId xmlns:a16="http://schemas.microsoft.com/office/drawing/2014/main" id="{0C05F911-573D-CF88-1375-0C156C1FAF7F}"/>
                  </a:ext>
                </a:extLst>
              </p:cNvPr>
              <p:cNvSpPr/>
              <p:nvPr/>
            </p:nvSpPr>
            <p:spPr>
              <a:xfrm rot="16200000">
                <a:off x="9988674" y="1487178"/>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4" name="Hexagon 113">
                <a:extLst>
                  <a:ext uri="{FF2B5EF4-FFF2-40B4-BE49-F238E27FC236}">
                    <a16:creationId xmlns:a16="http://schemas.microsoft.com/office/drawing/2014/main" id="{A3F04117-1A82-ABBF-3592-9850056129B1}"/>
                  </a:ext>
                </a:extLst>
              </p:cNvPr>
              <p:cNvSpPr/>
              <p:nvPr/>
            </p:nvSpPr>
            <p:spPr>
              <a:xfrm rot="16200000">
                <a:off x="9820108" y="1783705"/>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60" name="Group 59">
              <a:extLst>
                <a:ext uri="{FF2B5EF4-FFF2-40B4-BE49-F238E27FC236}">
                  <a16:creationId xmlns:a16="http://schemas.microsoft.com/office/drawing/2014/main" id="{90007DBA-9FBF-78DF-2A60-CB9228E25178}"/>
                </a:ext>
              </a:extLst>
            </p:cNvPr>
            <p:cNvGrpSpPr/>
            <p:nvPr/>
          </p:nvGrpSpPr>
          <p:grpSpPr>
            <a:xfrm>
              <a:off x="8517387" y="3056591"/>
              <a:ext cx="1358306" cy="1548666"/>
              <a:chOff x="10010770" y="1178931"/>
              <a:chExt cx="1358306" cy="1548666"/>
            </a:xfrm>
            <a:solidFill>
              <a:schemeClr val="accent5">
                <a:lumMod val="40000"/>
                <a:lumOff val="60000"/>
              </a:schemeClr>
            </a:solidFill>
          </p:grpSpPr>
          <p:sp>
            <p:nvSpPr>
              <p:cNvPr id="82" name="Hexagon 81">
                <a:extLst>
                  <a:ext uri="{FF2B5EF4-FFF2-40B4-BE49-F238E27FC236}">
                    <a16:creationId xmlns:a16="http://schemas.microsoft.com/office/drawing/2014/main" id="{884C1D7E-3A4D-47A0-ECFA-26E70329CA8F}"/>
                  </a:ext>
                </a:extLst>
              </p:cNvPr>
              <p:cNvSpPr/>
              <p:nvPr/>
            </p:nvSpPr>
            <p:spPr>
              <a:xfrm rot="16200000">
                <a:off x="10855701" y="179019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3" name="Hexagon 82">
                <a:extLst>
                  <a:ext uri="{FF2B5EF4-FFF2-40B4-BE49-F238E27FC236}">
                    <a16:creationId xmlns:a16="http://schemas.microsoft.com/office/drawing/2014/main" id="{AE1AD65F-A180-4C17-B18A-548BCF1280FB}"/>
                  </a:ext>
                </a:extLst>
              </p:cNvPr>
              <p:cNvSpPr/>
              <p:nvPr/>
            </p:nvSpPr>
            <p:spPr>
              <a:xfrm rot="16200000">
                <a:off x="10683615"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4" name="Hexagon 83">
                <a:extLst>
                  <a:ext uri="{FF2B5EF4-FFF2-40B4-BE49-F238E27FC236}">
                    <a16:creationId xmlns:a16="http://schemas.microsoft.com/office/drawing/2014/main" id="{D928DF3C-704C-6F6A-F98D-7B3DCDA35B56}"/>
                  </a:ext>
                </a:extLst>
              </p:cNvPr>
              <p:cNvSpPr/>
              <p:nvPr/>
            </p:nvSpPr>
            <p:spPr>
              <a:xfrm rot="16200000">
                <a:off x="10509991" y="238843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5" name="Hexagon 84">
                <a:extLst>
                  <a:ext uri="{FF2B5EF4-FFF2-40B4-BE49-F238E27FC236}">
                    <a16:creationId xmlns:a16="http://schemas.microsoft.com/office/drawing/2014/main" id="{655544A5-4763-06B7-D7A4-0DDE1C7E5539}"/>
                  </a:ext>
                </a:extLst>
              </p:cNvPr>
              <p:cNvSpPr/>
              <p:nvPr/>
            </p:nvSpPr>
            <p:spPr>
              <a:xfrm rot="16200000">
                <a:off x="10335045" y="148729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6" name="Hexagon 85">
                <a:extLst>
                  <a:ext uri="{FF2B5EF4-FFF2-40B4-BE49-F238E27FC236}">
                    <a16:creationId xmlns:a16="http://schemas.microsoft.com/office/drawing/2014/main" id="{29EE3262-5BB7-3904-B9BB-8F1389F64BB2}"/>
                  </a:ext>
                </a:extLst>
              </p:cNvPr>
              <p:cNvSpPr/>
              <p:nvPr/>
            </p:nvSpPr>
            <p:spPr>
              <a:xfrm rot="16200000">
                <a:off x="10509330" y="1794747"/>
                <a:ext cx="360288" cy="318046"/>
              </a:xfrm>
              <a:prstGeom prst="hexagon">
                <a:avLst/>
              </a:prstGeom>
              <a:solidFill>
                <a:schemeClr val="accent5">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7" name="Hexagon 86">
                <a:extLst>
                  <a:ext uri="{FF2B5EF4-FFF2-40B4-BE49-F238E27FC236}">
                    <a16:creationId xmlns:a16="http://schemas.microsoft.com/office/drawing/2014/main" id="{565B3305-D82B-4876-82F1-E6CC08F0741C}"/>
                  </a:ext>
                </a:extLst>
              </p:cNvPr>
              <p:cNvSpPr/>
              <p:nvPr/>
            </p:nvSpPr>
            <p:spPr>
              <a:xfrm rot="16200000">
                <a:off x="10682516"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8" name="Hexagon 87">
                <a:extLst>
                  <a:ext uri="{FF2B5EF4-FFF2-40B4-BE49-F238E27FC236}">
                    <a16:creationId xmlns:a16="http://schemas.microsoft.com/office/drawing/2014/main" id="{E621ED7C-873B-3649-BC24-5D706E3E7269}"/>
                  </a:ext>
                </a:extLst>
              </p:cNvPr>
              <p:cNvSpPr/>
              <p:nvPr/>
            </p:nvSpPr>
            <p:spPr>
              <a:xfrm rot="16200000">
                <a:off x="11029909" y="1495529"/>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0" name="Hexagon 89">
                <a:extLst>
                  <a:ext uri="{FF2B5EF4-FFF2-40B4-BE49-F238E27FC236}">
                    <a16:creationId xmlns:a16="http://schemas.microsoft.com/office/drawing/2014/main" id="{9376BC83-A1DC-C1B3-AB9B-CB99130B2541}"/>
                  </a:ext>
                </a:extLst>
              </p:cNvPr>
              <p:cNvSpPr/>
              <p:nvPr/>
            </p:nvSpPr>
            <p:spPr>
              <a:xfrm rot="16200000">
                <a:off x="10340992" y="207748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1" name="Hexagon 90">
                <a:extLst>
                  <a:ext uri="{FF2B5EF4-FFF2-40B4-BE49-F238E27FC236}">
                    <a16:creationId xmlns:a16="http://schemas.microsoft.com/office/drawing/2014/main" id="{FFD3032A-9F61-AACA-BA1B-2E35FDE06DC3}"/>
                  </a:ext>
                </a:extLst>
              </p:cNvPr>
              <p:cNvSpPr/>
              <p:nvPr/>
            </p:nvSpPr>
            <p:spPr>
              <a:xfrm rot="16200000">
                <a:off x="9990872"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2" name="Hexagon 91">
                <a:extLst>
                  <a:ext uri="{FF2B5EF4-FFF2-40B4-BE49-F238E27FC236}">
                    <a16:creationId xmlns:a16="http://schemas.microsoft.com/office/drawing/2014/main" id="{933D3EBC-BA87-AAE9-8CCD-91B74C2069FF}"/>
                  </a:ext>
                </a:extLst>
              </p:cNvPr>
              <p:cNvSpPr/>
              <p:nvPr/>
            </p:nvSpPr>
            <p:spPr>
              <a:xfrm rot="16200000">
                <a:off x="10855389" y="1200052"/>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4" name="Hexagon 93">
                <a:extLst>
                  <a:ext uri="{FF2B5EF4-FFF2-40B4-BE49-F238E27FC236}">
                    <a16:creationId xmlns:a16="http://schemas.microsoft.com/office/drawing/2014/main" id="{F268D25C-FEFF-D3E3-A3AF-21079B9CFC52}"/>
                  </a:ext>
                </a:extLst>
              </p:cNvPr>
              <p:cNvSpPr/>
              <p:nvPr/>
            </p:nvSpPr>
            <p:spPr>
              <a:xfrm rot="16200000">
                <a:off x="9989649" y="149552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7" name="Hexagon 96">
                <a:extLst>
                  <a:ext uri="{FF2B5EF4-FFF2-40B4-BE49-F238E27FC236}">
                    <a16:creationId xmlns:a16="http://schemas.microsoft.com/office/drawing/2014/main" id="{07B88FC4-984B-E94E-90DD-DA29EED86473}"/>
                  </a:ext>
                </a:extLst>
              </p:cNvPr>
              <p:cNvSpPr/>
              <p:nvPr/>
            </p:nvSpPr>
            <p:spPr>
              <a:xfrm rot="16200000">
                <a:off x="10178407" y="179692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61" name="Group 60">
              <a:extLst>
                <a:ext uri="{FF2B5EF4-FFF2-40B4-BE49-F238E27FC236}">
                  <a16:creationId xmlns:a16="http://schemas.microsoft.com/office/drawing/2014/main" id="{3AD4260A-A3D4-E8F5-D65B-02102BB0A50E}"/>
                </a:ext>
              </a:extLst>
            </p:cNvPr>
            <p:cNvGrpSpPr/>
            <p:nvPr/>
          </p:nvGrpSpPr>
          <p:grpSpPr>
            <a:xfrm rot="7242638">
              <a:off x="6339204" y="2530339"/>
              <a:ext cx="1351286" cy="1264261"/>
              <a:chOff x="10009795" y="1460902"/>
              <a:chExt cx="1351286" cy="1264261"/>
            </a:xfrm>
            <a:solidFill>
              <a:schemeClr val="accent4">
                <a:lumMod val="40000"/>
                <a:lumOff val="60000"/>
              </a:schemeClr>
            </a:solidFill>
          </p:grpSpPr>
          <p:sp>
            <p:nvSpPr>
              <p:cNvPr id="65" name="Hexagon 64">
                <a:extLst>
                  <a:ext uri="{FF2B5EF4-FFF2-40B4-BE49-F238E27FC236}">
                    <a16:creationId xmlns:a16="http://schemas.microsoft.com/office/drawing/2014/main" id="{C0F8DB68-AB1D-C8A6-25B2-04EE1FEB5B5A}"/>
                  </a:ext>
                </a:extLst>
              </p:cNvPr>
              <p:cNvSpPr/>
              <p:nvPr/>
            </p:nvSpPr>
            <p:spPr>
              <a:xfrm rot="16200000">
                <a:off x="10855701" y="179019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6" name="Hexagon 65">
                <a:extLst>
                  <a:ext uri="{FF2B5EF4-FFF2-40B4-BE49-F238E27FC236}">
                    <a16:creationId xmlns:a16="http://schemas.microsoft.com/office/drawing/2014/main" id="{00DC2488-2B14-F953-07D2-45B729F71F47}"/>
                  </a:ext>
                </a:extLst>
              </p:cNvPr>
              <p:cNvSpPr/>
              <p:nvPr/>
            </p:nvSpPr>
            <p:spPr>
              <a:xfrm rot="16200000">
                <a:off x="10683615"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8" name="Hexagon 67">
                <a:extLst>
                  <a:ext uri="{FF2B5EF4-FFF2-40B4-BE49-F238E27FC236}">
                    <a16:creationId xmlns:a16="http://schemas.microsoft.com/office/drawing/2014/main" id="{94849C8F-0D43-62EA-46AF-B7B971452A11}"/>
                  </a:ext>
                </a:extLst>
              </p:cNvPr>
              <p:cNvSpPr/>
              <p:nvPr/>
            </p:nvSpPr>
            <p:spPr>
              <a:xfrm rot="16200000">
                <a:off x="10335045" y="1487297"/>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9" name="Hexagon 68">
                <a:extLst>
                  <a:ext uri="{FF2B5EF4-FFF2-40B4-BE49-F238E27FC236}">
                    <a16:creationId xmlns:a16="http://schemas.microsoft.com/office/drawing/2014/main" id="{EAE1ABBC-1F1C-0D78-B714-CEF36AB04C9A}"/>
                  </a:ext>
                </a:extLst>
              </p:cNvPr>
              <p:cNvSpPr/>
              <p:nvPr/>
            </p:nvSpPr>
            <p:spPr>
              <a:xfrm rot="16200000">
                <a:off x="10509330" y="1782390"/>
                <a:ext cx="360288" cy="318046"/>
              </a:xfrm>
              <a:prstGeom prst="hexagon">
                <a:avLst/>
              </a:prstGeom>
              <a:solidFill>
                <a:schemeClr val="accent4">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0" name="Hexagon 69">
                <a:extLst>
                  <a:ext uri="{FF2B5EF4-FFF2-40B4-BE49-F238E27FC236}">
                    <a16:creationId xmlns:a16="http://schemas.microsoft.com/office/drawing/2014/main" id="{1AAF53D1-C618-485E-568D-AFB05603A2AD}"/>
                  </a:ext>
                </a:extLst>
              </p:cNvPr>
              <p:cNvSpPr/>
              <p:nvPr/>
            </p:nvSpPr>
            <p:spPr>
              <a:xfrm rot="16200000">
                <a:off x="10682516"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1" name="Hexagon 70">
                <a:extLst>
                  <a:ext uri="{FF2B5EF4-FFF2-40B4-BE49-F238E27FC236}">
                    <a16:creationId xmlns:a16="http://schemas.microsoft.com/office/drawing/2014/main" id="{8A273773-C231-FB61-9FB5-0F7757C07FB8}"/>
                  </a:ext>
                </a:extLst>
              </p:cNvPr>
              <p:cNvSpPr/>
              <p:nvPr/>
            </p:nvSpPr>
            <p:spPr>
              <a:xfrm rot="16200000">
                <a:off x="11021914" y="148202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3" name="Hexagon 72">
                <a:extLst>
                  <a:ext uri="{FF2B5EF4-FFF2-40B4-BE49-F238E27FC236}">
                    <a16:creationId xmlns:a16="http://schemas.microsoft.com/office/drawing/2014/main" id="{12C1CA57-606E-E08F-7B64-5F529034D299}"/>
                  </a:ext>
                </a:extLst>
              </p:cNvPr>
              <p:cNvSpPr/>
              <p:nvPr/>
            </p:nvSpPr>
            <p:spPr>
              <a:xfrm rot="16200000">
                <a:off x="10340992" y="2077483"/>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4" name="Hexagon 73">
                <a:extLst>
                  <a:ext uri="{FF2B5EF4-FFF2-40B4-BE49-F238E27FC236}">
                    <a16:creationId xmlns:a16="http://schemas.microsoft.com/office/drawing/2014/main" id="{70BCB29D-CDDA-8C9E-7852-14145A3FF417}"/>
                  </a:ext>
                </a:extLst>
              </p:cNvPr>
              <p:cNvSpPr/>
              <p:nvPr/>
            </p:nvSpPr>
            <p:spPr>
              <a:xfrm rot="16200000">
                <a:off x="9990872" y="2085410"/>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5" name="Hexagon 74">
                <a:extLst>
                  <a:ext uri="{FF2B5EF4-FFF2-40B4-BE49-F238E27FC236}">
                    <a16:creationId xmlns:a16="http://schemas.microsoft.com/office/drawing/2014/main" id="{799D823C-1C4B-4BA2-1422-075F2F866E67}"/>
                  </a:ext>
                </a:extLst>
              </p:cNvPr>
              <p:cNvSpPr/>
              <p:nvPr/>
            </p:nvSpPr>
            <p:spPr>
              <a:xfrm rot="16200000">
                <a:off x="10509330" y="2385996"/>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6" name="Hexagon 75">
                <a:extLst>
                  <a:ext uri="{FF2B5EF4-FFF2-40B4-BE49-F238E27FC236}">
                    <a16:creationId xmlns:a16="http://schemas.microsoft.com/office/drawing/2014/main" id="{F138DCAB-48C4-23F6-F0A7-46F6AED52880}"/>
                  </a:ext>
                </a:extLst>
              </p:cNvPr>
              <p:cNvSpPr/>
              <p:nvPr/>
            </p:nvSpPr>
            <p:spPr>
              <a:xfrm rot="16200000">
                <a:off x="10172273" y="2373891"/>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9" name="Hexagon 78">
                <a:extLst>
                  <a:ext uri="{FF2B5EF4-FFF2-40B4-BE49-F238E27FC236}">
                    <a16:creationId xmlns:a16="http://schemas.microsoft.com/office/drawing/2014/main" id="{DED89FB7-DBBA-6EDE-EF53-BC2DC489DB8E}"/>
                  </a:ext>
                </a:extLst>
              </p:cNvPr>
              <p:cNvSpPr/>
              <p:nvPr/>
            </p:nvSpPr>
            <p:spPr>
              <a:xfrm rot="16200000">
                <a:off x="9988674" y="1487178"/>
                <a:ext cx="360288" cy="318046"/>
              </a:xfrm>
              <a:prstGeom prst="hexagon">
                <a:avLst/>
              </a:prstGeom>
              <a:gr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grpSp>
      <p:pic>
        <p:nvPicPr>
          <p:cNvPr id="116" name="Graphic 115" descr="Cycling with solid fill">
            <a:extLst>
              <a:ext uri="{FF2B5EF4-FFF2-40B4-BE49-F238E27FC236}">
                <a16:creationId xmlns:a16="http://schemas.microsoft.com/office/drawing/2014/main" id="{3D773F54-8364-FD68-A4F8-D1221F8ED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8037" y="3696188"/>
            <a:ext cx="235925" cy="235925"/>
          </a:xfrm>
          <a:prstGeom prst="rect">
            <a:avLst/>
          </a:prstGeom>
        </p:spPr>
      </p:pic>
      <p:pic>
        <p:nvPicPr>
          <p:cNvPr id="117" name="Graphic 116" descr="Cycling with solid fill">
            <a:extLst>
              <a:ext uri="{FF2B5EF4-FFF2-40B4-BE49-F238E27FC236}">
                <a16:creationId xmlns:a16="http://schemas.microsoft.com/office/drawing/2014/main" id="{E3C5EBA8-BB84-EDEF-D91A-69FDCB8563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4668" y="2732013"/>
            <a:ext cx="266813" cy="266813"/>
          </a:xfrm>
          <a:prstGeom prst="rect">
            <a:avLst/>
          </a:prstGeom>
        </p:spPr>
      </p:pic>
      <p:cxnSp>
        <p:nvCxnSpPr>
          <p:cNvPr id="118" name="Straight Arrow Connector 117">
            <a:extLst>
              <a:ext uri="{FF2B5EF4-FFF2-40B4-BE49-F238E27FC236}">
                <a16:creationId xmlns:a16="http://schemas.microsoft.com/office/drawing/2014/main" id="{A0D6A67C-13EB-A4CE-346B-5EAE0C936C14}"/>
              </a:ext>
            </a:extLst>
          </p:cNvPr>
          <p:cNvCxnSpPr>
            <a:cxnSpLocks/>
          </p:cNvCxnSpPr>
          <p:nvPr/>
        </p:nvCxnSpPr>
        <p:spPr>
          <a:xfrm flipH="1" flipV="1">
            <a:off x="4534993" y="2929639"/>
            <a:ext cx="462640" cy="271299"/>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cxnSp>
        <p:nvCxnSpPr>
          <p:cNvPr id="119" name="Straight Arrow Connector 118">
            <a:extLst>
              <a:ext uri="{FF2B5EF4-FFF2-40B4-BE49-F238E27FC236}">
                <a16:creationId xmlns:a16="http://schemas.microsoft.com/office/drawing/2014/main" id="{0BC438CF-E23B-8C52-5212-25F7E14BC757}"/>
              </a:ext>
            </a:extLst>
          </p:cNvPr>
          <p:cNvCxnSpPr>
            <a:cxnSpLocks/>
          </p:cNvCxnSpPr>
          <p:nvPr/>
        </p:nvCxnSpPr>
        <p:spPr>
          <a:xfrm flipH="1">
            <a:off x="4992683" y="3240037"/>
            <a:ext cx="4950" cy="508206"/>
          </a:xfrm>
          <a:prstGeom prst="straightConnector1">
            <a:avLst/>
          </a:prstGeom>
          <a:noFill/>
          <a:ln w="22225" cap="flat">
            <a:solidFill>
              <a:schemeClr val="accent3"/>
            </a:solidFill>
            <a:prstDash val="lgDash"/>
            <a:miter lim="800000"/>
            <a:tailEnd type="triangle"/>
          </a:ln>
          <a:effectLst/>
          <a:sp3d/>
        </p:spPr>
        <p:style>
          <a:lnRef idx="0">
            <a:scrgbClr r="0" g="0" b="0"/>
          </a:lnRef>
          <a:fillRef idx="0">
            <a:scrgbClr r="0" g="0" b="0"/>
          </a:fillRef>
          <a:effectRef idx="0">
            <a:scrgbClr r="0" g="0" b="0"/>
          </a:effectRef>
          <a:fontRef idx="none"/>
        </p:style>
      </p:cxnSp>
      <p:sp>
        <p:nvSpPr>
          <p:cNvPr id="126" name="Hexagon 125">
            <a:extLst>
              <a:ext uri="{FF2B5EF4-FFF2-40B4-BE49-F238E27FC236}">
                <a16:creationId xmlns:a16="http://schemas.microsoft.com/office/drawing/2014/main" id="{E0F68C17-7E38-7F7B-9205-D9AC17ED0FD9}"/>
              </a:ext>
            </a:extLst>
          </p:cNvPr>
          <p:cNvSpPr/>
          <p:nvPr/>
        </p:nvSpPr>
        <p:spPr>
          <a:xfrm rot="16200000">
            <a:off x="7390602" y="2150649"/>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7" name="Hexagon 126">
            <a:extLst>
              <a:ext uri="{FF2B5EF4-FFF2-40B4-BE49-F238E27FC236}">
                <a16:creationId xmlns:a16="http://schemas.microsoft.com/office/drawing/2014/main" id="{C3D8B9B4-4301-C252-6A5F-5A7FACBBEB18}"/>
              </a:ext>
            </a:extLst>
          </p:cNvPr>
          <p:cNvSpPr/>
          <p:nvPr/>
        </p:nvSpPr>
        <p:spPr>
          <a:xfrm rot="16200000">
            <a:off x="6193609" y="2458219"/>
            <a:ext cx="360288" cy="318046"/>
          </a:xfrm>
          <a:prstGeom prst="hexagon">
            <a:avLst/>
          </a:prstGeom>
          <a:solidFill>
            <a:schemeClr val="accent6">
              <a:lumMod val="60000"/>
              <a:lumOff val="4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0412366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6" name="Straight Arrow Connector 2"/>
          <p:cNvSpPr/>
          <p:nvPr/>
        </p:nvSpPr>
        <p:spPr>
          <a:xfrm>
            <a:off x="1881451" y="787437"/>
            <a:ext cx="8731878" cy="1"/>
          </a:xfrm>
          <a:prstGeom prst="line">
            <a:avLst/>
          </a:prstGeom>
          <a:ln w="25400">
            <a:solidFill>
              <a:srgbClr val="000000"/>
            </a:solidFill>
            <a:tailEnd type="triangle"/>
          </a:ln>
        </p:spPr>
        <p:txBody>
          <a:bodyPr lIns="45718" tIns="45718" rIns="45718" bIns="45718"/>
          <a:lstStyle/>
          <a:p>
            <a:endParaRPr/>
          </a:p>
        </p:txBody>
      </p:sp>
      <p:sp>
        <p:nvSpPr>
          <p:cNvPr id="387" name="Straight Arrow Connector 3"/>
          <p:cNvSpPr/>
          <p:nvPr/>
        </p:nvSpPr>
        <p:spPr>
          <a:xfrm flipV="1">
            <a:off x="1881452" y="947214"/>
            <a:ext cx="1" cy="244699"/>
          </a:xfrm>
          <a:prstGeom prst="line">
            <a:avLst/>
          </a:prstGeom>
          <a:ln w="25400">
            <a:solidFill>
              <a:srgbClr val="000000"/>
            </a:solidFill>
            <a:tailEnd type="triangle"/>
          </a:ln>
        </p:spPr>
        <p:txBody>
          <a:bodyPr lIns="45718" tIns="45718" rIns="45718" bIns="45718"/>
          <a:lstStyle/>
          <a:p>
            <a:endParaRPr/>
          </a:p>
        </p:txBody>
      </p:sp>
      <p:sp>
        <p:nvSpPr>
          <p:cNvPr id="388" name="TextBox 4"/>
          <p:cNvSpPr txBox="1"/>
          <p:nvPr/>
        </p:nvSpPr>
        <p:spPr>
          <a:xfrm>
            <a:off x="770329" y="1308002"/>
            <a:ext cx="2714248"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t>Shift Start/First Delivery</a:t>
            </a:r>
          </a:p>
        </p:txBody>
      </p:sp>
      <p:sp>
        <p:nvSpPr>
          <p:cNvPr id="389" name="TextBox 5"/>
          <p:cNvSpPr txBox="1"/>
          <p:nvPr/>
        </p:nvSpPr>
        <p:spPr>
          <a:xfrm>
            <a:off x="9267837" y="1308002"/>
            <a:ext cx="2596535"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t>Shift End/Last Delivery</a:t>
            </a:r>
          </a:p>
        </p:txBody>
      </p:sp>
      <p:sp>
        <p:nvSpPr>
          <p:cNvPr id="390" name="Straight Arrow Connector 6"/>
          <p:cNvSpPr/>
          <p:nvPr/>
        </p:nvSpPr>
        <p:spPr>
          <a:xfrm flipV="1">
            <a:off x="10566104" y="947214"/>
            <a:ext cx="1" cy="244699"/>
          </a:xfrm>
          <a:prstGeom prst="line">
            <a:avLst/>
          </a:prstGeom>
          <a:ln w="25400">
            <a:solidFill>
              <a:srgbClr val="000000"/>
            </a:solidFill>
            <a:tailEnd type="triangle"/>
          </a:ln>
        </p:spPr>
        <p:txBody>
          <a:bodyPr lIns="45718" tIns="45718" rIns="45718" bIns="45718"/>
          <a:lstStyle/>
          <a:p>
            <a:endParaRPr/>
          </a:p>
        </p:txBody>
      </p:sp>
      <p:pic>
        <p:nvPicPr>
          <p:cNvPr id="391" name="Picture 265" descr="Picture 265"/>
          <p:cNvPicPr>
            <a:picLocks noChangeAspect="1"/>
          </p:cNvPicPr>
          <p:nvPr/>
        </p:nvPicPr>
        <p:blipFill>
          <a:blip r:embed="rId3"/>
          <a:stretch>
            <a:fillRect/>
          </a:stretch>
        </p:blipFill>
        <p:spPr>
          <a:xfrm>
            <a:off x="842582" y="2465671"/>
            <a:ext cx="2077740" cy="1784096"/>
          </a:xfrm>
          <a:prstGeom prst="rect">
            <a:avLst/>
          </a:prstGeom>
          <a:ln w="12700">
            <a:miter lim="400000"/>
          </a:ln>
        </p:spPr>
      </p:pic>
      <p:pic>
        <p:nvPicPr>
          <p:cNvPr id="392" name="Picture 266" descr="Picture 266"/>
          <p:cNvPicPr>
            <a:picLocks noChangeAspect="1"/>
          </p:cNvPicPr>
          <p:nvPr/>
        </p:nvPicPr>
        <p:blipFill>
          <a:blip r:embed="rId3"/>
          <a:stretch>
            <a:fillRect/>
          </a:stretch>
        </p:blipFill>
        <p:spPr>
          <a:xfrm>
            <a:off x="5208520" y="2465671"/>
            <a:ext cx="2077740" cy="1784096"/>
          </a:xfrm>
          <a:prstGeom prst="rect">
            <a:avLst/>
          </a:prstGeom>
          <a:ln w="12700">
            <a:miter lim="400000"/>
          </a:ln>
        </p:spPr>
      </p:pic>
      <p:pic>
        <p:nvPicPr>
          <p:cNvPr id="393" name="Picture 268" descr="Picture 268"/>
          <p:cNvPicPr>
            <a:picLocks noChangeAspect="1"/>
          </p:cNvPicPr>
          <p:nvPr/>
        </p:nvPicPr>
        <p:blipFill>
          <a:blip r:embed="rId3"/>
          <a:stretch>
            <a:fillRect/>
          </a:stretch>
        </p:blipFill>
        <p:spPr>
          <a:xfrm>
            <a:off x="9568249" y="2465671"/>
            <a:ext cx="1995713" cy="1784096"/>
          </a:xfrm>
          <a:prstGeom prst="rect">
            <a:avLst/>
          </a:prstGeom>
          <a:ln w="12700">
            <a:miter lim="400000"/>
          </a:ln>
        </p:spPr>
      </p:pic>
      <p:pic>
        <p:nvPicPr>
          <p:cNvPr id="394" name="Graphic 269" descr="Graphic 269"/>
          <p:cNvPicPr>
            <a:picLocks noChangeAspect="1"/>
          </p:cNvPicPr>
          <p:nvPr/>
        </p:nvPicPr>
        <p:blipFill>
          <a:blip r:embed="rId4"/>
          <a:stretch>
            <a:fillRect/>
          </a:stretch>
        </p:blipFill>
        <p:spPr>
          <a:xfrm>
            <a:off x="130305" y="3192882"/>
            <a:ext cx="472236" cy="472236"/>
          </a:xfrm>
          <a:prstGeom prst="rect">
            <a:avLst/>
          </a:prstGeom>
          <a:ln w="12700">
            <a:miter lim="400000"/>
          </a:ln>
        </p:spPr>
      </p:pic>
      <p:sp>
        <p:nvSpPr>
          <p:cNvPr id="2" name="Hexagon 98">
            <a:extLst>
              <a:ext uri="{FF2B5EF4-FFF2-40B4-BE49-F238E27FC236}">
                <a16:creationId xmlns:a16="http://schemas.microsoft.com/office/drawing/2014/main" id="{29005D8B-EFF3-997F-DCD2-F5441893B034}"/>
              </a:ext>
            </a:extLst>
          </p:cNvPr>
          <p:cNvSpPr/>
          <p:nvPr/>
        </p:nvSpPr>
        <p:spPr>
          <a:xfrm rot="16200000">
            <a:off x="1629958" y="3685557"/>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3" name="Hexagon 98">
            <a:extLst>
              <a:ext uri="{FF2B5EF4-FFF2-40B4-BE49-F238E27FC236}">
                <a16:creationId xmlns:a16="http://schemas.microsoft.com/office/drawing/2014/main" id="{DF944A06-55A6-AA4D-20A7-34C2CFC92E38}"/>
              </a:ext>
            </a:extLst>
          </p:cNvPr>
          <p:cNvSpPr/>
          <p:nvPr/>
        </p:nvSpPr>
        <p:spPr>
          <a:xfrm rot="16200000">
            <a:off x="6193357" y="3684720"/>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pic>
        <p:nvPicPr>
          <p:cNvPr id="4" name="Picture 266" descr="Picture 266">
            <a:extLst>
              <a:ext uri="{FF2B5EF4-FFF2-40B4-BE49-F238E27FC236}">
                <a16:creationId xmlns:a16="http://schemas.microsoft.com/office/drawing/2014/main" id="{4A71FCB1-0EBF-DC5F-0412-0C38F0E7B838}"/>
              </a:ext>
            </a:extLst>
          </p:cNvPr>
          <p:cNvPicPr>
            <a:picLocks noChangeAspect="1"/>
          </p:cNvPicPr>
          <p:nvPr/>
        </p:nvPicPr>
        <p:blipFill>
          <a:blip r:embed="rId3"/>
          <a:stretch>
            <a:fillRect/>
          </a:stretch>
        </p:blipFill>
        <p:spPr>
          <a:xfrm>
            <a:off x="3022446" y="2465671"/>
            <a:ext cx="2077740" cy="1784096"/>
          </a:xfrm>
          <a:prstGeom prst="rect">
            <a:avLst/>
          </a:prstGeom>
          <a:ln w="12700">
            <a:miter lim="400000"/>
          </a:ln>
        </p:spPr>
      </p:pic>
      <p:sp>
        <p:nvSpPr>
          <p:cNvPr id="5" name="Hexagon 98">
            <a:extLst>
              <a:ext uri="{FF2B5EF4-FFF2-40B4-BE49-F238E27FC236}">
                <a16:creationId xmlns:a16="http://schemas.microsoft.com/office/drawing/2014/main" id="{6C8777F0-08F7-40E9-5255-D9A0F9CE947E}"/>
              </a:ext>
            </a:extLst>
          </p:cNvPr>
          <p:cNvSpPr/>
          <p:nvPr/>
        </p:nvSpPr>
        <p:spPr>
          <a:xfrm rot="16200000">
            <a:off x="3330016" y="3187600"/>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chemeClr val="tx1">
              <a:lumMod val="50000"/>
              <a:lumOff val="50000"/>
            </a:schemeClr>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pic>
        <p:nvPicPr>
          <p:cNvPr id="6" name="Picture 5" descr="Picture 266">
            <a:extLst>
              <a:ext uri="{FF2B5EF4-FFF2-40B4-BE49-F238E27FC236}">
                <a16:creationId xmlns:a16="http://schemas.microsoft.com/office/drawing/2014/main" id="{9BDBD3EB-5D3D-AE7D-581B-CDE69C4E8595}"/>
              </a:ext>
            </a:extLst>
          </p:cNvPr>
          <p:cNvPicPr>
            <a:picLocks noChangeAspect="1"/>
          </p:cNvPicPr>
          <p:nvPr/>
        </p:nvPicPr>
        <p:blipFill>
          <a:blip r:embed="rId3"/>
          <a:stretch>
            <a:fillRect/>
          </a:stretch>
        </p:blipFill>
        <p:spPr>
          <a:xfrm>
            <a:off x="7394594" y="2474012"/>
            <a:ext cx="2077740" cy="1784096"/>
          </a:xfrm>
          <a:prstGeom prst="rect">
            <a:avLst/>
          </a:prstGeom>
          <a:ln w="12700">
            <a:miter lim="400000"/>
          </a:ln>
        </p:spPr>
      </p:pic>
      <p:sp>
        <p:nvSpPr>
          <p:cNvPr id="7" name="Hexagon 98">
            <a:extLst>
              <a:ext uri="{FF2B5EF4-FFF2-40B4-BE49-F238E27FC236}">
                <a16:creationId xmlns:a16="http://schemas.microsoft.com/office/drawing/2014/main" id="{DF944A06-55A6-AA4D-20A7-34C2CFC92E38}"/>
              </a:ext>
            </a:extLst>
          </p:cNvPr>
          <p:cNvSpPr/>
          <p:nvPr/>
        </p:nvSpPr>
        <p:spPr>
          <a:xfrm rot="16200000">
            <a:off x="8091908" y="2852250"/>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8" name="Hexagon 98">
            <a:extLst>
              <a:ext uri="{FF2B5EF4-FFF2-40B4-BE49-F238E27FC236}">
                <a16:creationId xmlns:a16="http://schemas.microsoft.com/office/drawing/2014/main" id="{9AB1F27E-98B6-3C44-5CA3-9E5BD1837D57}"/>
              </a:ext>
            </a:extLst>
          </p:cNvPr>
          <p:cNvSpPr/>
          <p:nvPr/>
        </p:nvSpPr>
        <p:spPr>
          <a:xfrm rot="16200000">
            <a:off x="10513879" y="3344472"/>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chemeClr val="tx1">
              <a:lumMod val="50000"/>
              <a:lumOff val="50000"/>
            </a:schemeClr>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cxnSp>
        <p:nvCxnSpPr>
          <p:cNvPr id="13" name="Curved Connector 12">
            <a:extLst>
              <a:ext uri="{FF2B5EF4-FFF2-40B4-BE49-F238E27FC236}">
                <a16:creationId xmlns:a16="http://schemas.microsoft.com/office/drawing/2014/main" id="{171E6C25-9087-B29F-1E09-81AE018C3073}"/>
              </a:ext>
            </a:extLst>
          </p:cNvPr>
          <p:cNvCxnSpPr>
            <a:cxnSpLocks/>
          </p:cNvCxnSpPr>
          <p:nvPr/>
        </p:nvCxnSpPr>
        <p:spPr>
          <a:xfrm flipV="1">
            <a:off x="1795297" y="3266610"/>
            <a:ext cx="1523139" cy="52521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urved Connector 18">
            <a:extLst>
              <a:ext uri="{FF2B5EF4-FFF2-40B4-BE49-F238E27FC236}">
                <a16:creationId xmlns:a16="http://schemas.microsoft.com/office/drawing/2014/main" id="{7FE48B3B-06DB-071B-3B6A-6694A0581DFD}"/>
              </a:ext>
            </a:extLst>
          </p:cNvPr>
          <p:cNvCxnSpPr>
            <a:cxnSpLocks/>
          </p:cNvCxnSpPr>
          <p:nvPr/>
        </p:nvCxnSpPr>
        <p:spPr>
          <a:xfrm>
            <a:off x="3462503" y="3292235"/>
            <a:ext cx="2807780" cy="49959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1" name="Curved Connector 20">
            <a:extLst>
              <a:ext uri="{FF2B5EF4-FFF2-40B4-BE49-F238E27FC236}">
                <a16:creationId xmlns:a16="http://schemas.microsoft.com/office/drawing/2014/main" id="{171E6C25-9087-B29F-1E09-81AE018C3073}"/>
              </a:ext>
            </a:extLst>
          </p:cNvPr>
          <p:cNvCxnSpPr>
            <a:cxnSpLocks/>
          </p:cNvCxnSpPr>
          <p:nvPr/>
        </p:nvCxnSpPr>
        <p:spPr>
          <a:xfrm flipV="1">
            <a:off x="6333754" y="2942983"/>
            <a:ext cx="1758821" cy="82158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4" name="Curved Connector 23">
            <a:extLst>
              <a:ext uri="{FF2B5EF4-FFF2-40B4-BE49-F238E27FC236}">
                <a16:creationId xmlns:a16="http://schemas.microsoft.com/office/drawing/2014/main" id="{47B7C9E2-F1BE-7008-C3A6-54ADB63F2FB0}"/>
              </a:ext>
            </a:extLst>
          </p:cNvPr>
          <p:cNvCxnSpPr>
            <a:cxnSpLocks/>
          </p:cNvCxnSpPr>
          <p:nvPr/>
        </p:nvCxnSpPr>
        <p:spPr>
          <a:xfrm>
            <a:off x="8191357" y="2935253"/>
            <a:ext cx="2331238" cy="49374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BC2555A-7062-FB19-8357-A877C8DE0F07}"/>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6" name="Straight Arrow Connector 2"/>
          <p:cNvSpPr/>
          <p:nvPr/>
        </p:nvSpPr>
        <p:spPr>
          <a:xfrm>
            <a:off x="1322170" y="1387709"/>
            <a:ext cx="9340542" cy="1"/>
          </a:xfrm>
          <a:prstGeom prst="line">
            <a:avLst/>
          </a:prstGeom>
          <a:ln w="25400">
            <a:solidFill>
              <a:srgbClr val="000000"/>
            </a:solidFill>
            <a:tailEnd type="triangle"/>
          </a:ln>
        </p:spPr>
        <p:txBody>
          <a:bodyPr lIns="45718" tIns="45718" rIns="45718" bIns="45718"/>
          <a:lstStyle/>
          <a:p>
            <a:endParaRPr/>
          </a:p>
        </p:txBody>
      </p:sp>
      <p:sp>
        <p:nvSpPr>
          <p:cNvPr id="397" name="Straight Arrow Connector 3"/>
          <p:cNvSpPr/>
          <p:nvPr/>
        </p:nvSpPr>
        <p:spPr>
          <a:xfrm flipV="1">
            <a:off x="1415526" y="1481703"/>
            <a:ext cx="1" cy="244699"/>
          </a:xfrm>
          <a:prstGeom prst="line">
            <a:avLst/>
          </a:prstGeom>
          <a:ln w="25400">
            <a:solidFill>
              <a:srgbClr val="000000"/>
            </a:solidFill>
            <a:tailEnd type="triangle"/>
          </a:ln>
        </p:spPr>
        <p:txBody>
          <a:bodyPr lIns="45718" tIns="45718" rIns="45718" bIns="45718"/>
          <a:lstStyle/>
          <a:p>
            <a:endParaRPr/>
          </a:p>
        </p:txBody>
      </p:sp>
      <p:sp>
        <p:nvSpPr>
          <p:cNvPr id="398" name="TextBox 4"/>
          <p:cNvSpPr txBox="1"/>
          <p:nvPr/>
        </p:nvSpPr>
        <p:spPr>
          <a:xfrm>
            <a:off x="997605" y="1816554"/>
            <a:ext cx="1157812"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t>Shift Start</a:t>
            </a:r>
          </a:p>
        </p:txBody>
      </p:sp>
      <p:sp>
        <p:nvSpPr>
          <p:cNvPr id="399" name="TextBox 5"/>
          <p:cNvSpPr txBox="1"/>
          <p:nvPr/>
        </p:nvSpPr>
        <p:spPr>
          <a:xfrm>
            <a:off x="10036582" y="1882338"/>
            <a:ext cx="1157812"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t>Shift End</a:t>
            </a:r>
          </a:p>
        </p:txBody>
      </p:sp>
      <p:sp>
        <p:nvSpPr>
          <p:cNvPr id="400" name="Straight Arrow Connector 6"/>
          <p:cNvSpPr/>
          <p:nvPr/>
        </p:nvSpPr>
        <p:spPr>
          <a:xfrm flipV="1">
            <a:off x="10615487" y="1547487"/>
            <a:ext cx="1" cy="244699"/>
          </a:xfrm>
          <a:prstGeom prst="line">
            <a:avLst/>
          </a:prstGeom>
          <a:ln w="25400">
            <a:solidFill>
              <a:srgbClr val="000000"/>
            </a:solidFill>
            <a:tailEnd type="triangle"/>
          </a:ln>
        </p:spPr>
        <p:txBody>
          <a:bodyPr lIns="45718" tIns="45718" rIns="45718" bIns="45718"/>
          <a:lstStyle/>
          <a:p>
            <a:endParaRPr/>
          </a:p>
        </p:txBody>
      </p:sp>
      <p:grpSp>
        <p:nvGrpSpPr>
          <p:cNvPr id="456" name="Group 7"/>
          <p:cNvGrpSpPr/>
          <p:nvPr/>
        </p:nvGrpSpPr>
        <p:grpSpPr>
          <a:xfrm>
            <a:off x="469895" y="3186777"/>
            <a:ext cx="2114466" cy="1743759"/>
            <a:chOff x="0" y="0"/>
            <a:chExt cx="2114465" cy="1743757"/>
          </a:xfrm>
        </p:grpSpPr>
        <p:pic>
          <p:nvPicPr>
            <p:cNvPr id="401" name="Picture 8" descr="Picture 8"/>
            <p:cNvPicPr>
              <a:picLocks noChangeAspect="1"/>
            </p:cNvPicPr>
            <p:nvPr/>
          </p:nvPicPr>
          <p:blipFill>
            <a:blip r:embed="rId3"/>
            <a:stretch>
              <a:fillRect/>
            </a:stretch>
          </p:blipFill>
          <p:spPr>
            <a:xfrm>
              <a:off x="15588" y="0"/>
              <a:ext cx="2098878" cy="1743758"/>
            </a:xfrm>
            <a:prstGeom prst="rect">
              <a:avLst/>
            </a:prstGeom>
            <a:ln w="12700" cap="flat">
              <a:noFill/>
              <a:miter lim="400000"/>
            </a:ln>
            <a:effectLst/>
          </p:spPr>
        </p:pic>
        <p:grpSp>
          <p:nvGrpSpPr>
            <p:cNvPr id="419" name="Group 9"/>
            <p:cNvGrpSpPr/>
            <p:nvPr/>
          </p:nvGrpSpPr>
          <p:grpSpPr>
            <a:xfrm>
              <a:off x="1312309" y="30569"/>
              <a:ext cx="772343" cy="859449"/>
              <a:chOff x="0" y="0"/>
              <a:chExt cx="772341" cy="859447"/>
            </a:xfrm>
          </p:grpSpPr>
          <p:sp>
            <p:nvSpPr>
              <p:cNvPr id="402" name="Hexagon 46"/>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03" name="Hexagon 47"/>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04" name="Hexagon 48"/>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05" name="Hexagon 49"/>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06" name="Hexagon 50"/>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922523"/>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07" name="Hexagon 51"/>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08" name="Hexagon 52"/>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09" name="Hexagon 53"/>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10" name="Hexagon 54"/>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11" name="Hexagon 55"/>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12" name="Hexagon 56"/>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13" name="Hexagon 57"/>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14" name="Hexagon 58"/>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15" name="Hexagon 59"/>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16" name="Hexagon 60"/>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17" name="Hexagon 61"/>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18" name="Hexagon 62"/>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grpSp>
        <p:grpSp>
          <p:nvGrpSpPr>
            <p:cNvPr id="437" name="Group 10"/>
            <p:cNvGrpSpPr/>
            <p:nvPr/>
          </p:nvGrpSpPr>
          <p:grpSpPr>
            <a:xfrm>
              <a:off x="1212491" y="844083"/>
              <a:ext cx="772342" cy="859449"/>
              <a:chOff x="0" y="0"/>
              <a:chExt cx="772341" cy="859447"/>
            </a:xfrm>
          </p:grpSpPr>
          <p:sp>
            <p:nvSpPr>
              <p:cNvPr id="420" name="Hexagon 29"/>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21" name="Hexagon 30"/>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22" name="Hexagon 31"/>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23" name="Hexagon 32"/>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24" name="Hexagon 33"/>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D49C0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25" name="Hexagon 34"/>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26" name="Hexagon 35"/>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27" name="Hexagon 36"/>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28" name="Hexagon 37"/>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29" name="Hexagon 38"/>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30" name="Hexagon 39"/>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31" name="Hexagon 40"/>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32" name="Hexagon 41"/>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33" name="Hexagon 42"/>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34" name="Hexagon 43"/>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35" name="Hexagon 44"/>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36" name="Hexagon 45"/>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grpSp>
        <p:grpSp>
          <p:nvGrpSpPr>
            <p:cNvPr id="455" name="Group 11"/>
            <p:cNvGrpSpPr/>
            <p:nvPr/>
          </p:nvGrpSpPr>
          <p:grpSpPr>
            <a:xfrm>
              <a:off x="-1" y="320612"/>
              <a:ext cx="1041294" cy="1095532"/>
              <a:chOff x="0" y="0"/>
              <a:chExt cx="1041292" cy="1095530"/>
            </a:xfrm>
          </p:grpSpPr>
          <p:sp>
            <p:nvSpPr>
              <p:cNvPr id="438" name="Hexagon 12"/>
              <p:cNvSpPr/>
              <p:nvPr/>
            </p:nvSpPr>
            <p:spPr>
              <a:xfrm rot="1842638">
                <a:off x="322479" y="70545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39" name="Hexagon 13"/>
              <p:cNvSpPr/>
              <p:nvPr/>
            </p:nvSpPr>
            <p:spPr>
              <a:xfrm rot="1842638">
                <a:off x="519642" y="71207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0" name="Hexagon 14"/>
              <p:cNvSpPr/>
              <p:nvPr/>
            </p:nvSpPr>
            <p:spPr>
              <a:xfrm rot="1842638">
                <a:off x="615942" y="87977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1" name="Hexagon 15"/>
              <p:cNvSpPr/>
              <p:nvPr/>
            </p:nvSpPr>
            <p:spPr>
              <a:xfrm rot="1842638">
                <a:off x="617858" y="546598"/>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2" name="Hexagon 16"/>
              <p:cNvSpPr/>
              <p:nvPr/>
            </p:nvSpPr>
            <p:spPr>
              <a:xfrm rot="1842638">
                <a:off x="423963" y="543332"/>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007A6C"/>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3" name="Hexagon 17"/>
              <p:cNvSpPr/>
              <p:nvPr/>
            </p:nvSpPr>
            <p:spPr>
              <a:xfrm rot="1842638">
                <a:off x="226490" y="53723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4" name="Hexagon 18"/>
              <p:cNvSpPr/>
              <p:nvPr/>
            </p:nvSpPr>
            <p:spPr>
              <a:xfrm rot="1842638">
                <a:off x="30419" y="53196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5" name="Hexagon 19"/>
              <p:cNvSpPr/>
              <p:nvPr/>
            </p:nvSpPr>
            <p:spPr>
              <a:xfrm rot="1842638">
                <a:off x="520972" y="37855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6" name="Hexagon 20"/>
              <p:cNvSpPr/>
              <p:nvPr/>
            </p:nvSpPr>
            <p:spPr>
              <a:xfrm rot="1842638">
                <a:off x="326665" y="377446"/>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7" name="Hexagon 21"/>
              <p:cNvSpPr/>
              <p:nvPr/>
            </p:nvSpPr>
            <p:spPr>
              <a:xfrm rot="1842638">
                <a:off x="421487" y="208959"/>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8" name="Hexagon 22"/>
              <p:cNvSpPr/>
              <p:nvPr/>
            </p:nvSpPr>
            <p:spPr>
              <a:xfrm rot="1842638">
                <a:off x="127864" y="36744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49" name="Hexagon 23"/>
              <p:cNvSpPr/>
              <p:nvPr/>
            </p:nvSpPr>
            <p:spPr>
              <a:xfrm rot="1842638">
                <a:off x="228830" y="21099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50" name="Hexagon 24"/>
              <p:cNvSpPr/>
              <p:nvPr/>
            </p:nvSpPr>
            <p:spPr>
              <a:xfrm rot="1842638">
                <a:off x="710277" y="71340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51" name="Hexagon 25"/>
              <p:cNvSpPr/>
              <p:nvPr/>
            </p:nvSpPr>
            <p:spPr>
              <a:xfrm rot="1842638">
                <a:off x="805305" y="55342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52" name="Hexagon 26"/>
              <p:cNvSpPr/>
              <p:nvPr/>
            </p:nvSpPr>
            <p:spPr>
              <a:xfrm rot="1842638">
                <a:off x="715570" y="382235"/>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53" name="Hexagon 27"/>
              <p:cNvSpPr/>
              <p:nvPr/>
            </p:nvSpPr>
            <p:spPr>
              <a:xfrm rot="1842638">
                <a:off x="617633" y="21582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54" name="Hexagon 28"/>
              <p:cNvSpPr/>
              <p:nvPr/>
            </p:nvSpPr>
            <p:spPr>
              <a:xfrm rot="1842638">
                <a:off x="320597" y="4018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grpSp>
      </p:grpSp>
      <p:grpSp>
        <p:nvGrpSpPr>
          <p:cNvPr id="512" name="Group 70"/>
          <p:cNvGrpSpPr/>
          <p:nvPr/>
        </p:nvGrpSpPr>
        <p:grpSpPr>
          <a:xfrm>
            <a:off x="2737235" y="3186777"/>
            <a:ext cx="2114466" cy="1743759"/>
            <a:chOff x="0" y="0"/>
            <a:chExt cx="2114465" cy="1743757"/>
          </a:xfrm>
        </p:grpSpPr>
        <p:pic>
          <p:nvPicPr>
            <p:cNvPr id="457" name="Picture 71" descr="Picture 71"/>
            <p:cNvPicPr>
              <a:picLocks noChangeAspect="1"/>
            </p:cNvPicPr>
            <p:nvPr/>
          </p:nvPicPr>
          <p:blipFill>
            <a:blip r:embed="rId3"/>
            <a:stretch>
              <a:fillRect/>
            </a:stretch>
          </p:blipFill>
          <p:spPr>
            <a:xfrm>
              <a:off x="15588" y="0"/>
              <a:ext cx="2098878" cy="1743758"/>
            </a:xfrm>
            <a:prstGeom prst="rect">
              <a:avLst/>
            </a:prstGeom>
            <a:ln w="12700" cap="flat">
              <a:noFill/>
              <a:miter lim="400000"/>
            </a:ln>
            <a:effectLst/>
          </p:spPr>
        </p:pic>
        <p:grpSp>
          <p:nvGrpSpPr>
            <p:cNvPr id="475" name="Group 72"/>
            <p:cNvGrpSpPr/>
            <p:nvPr/>
          </p:nvGrpSpPr>
          <p:grpSpPr>
            <a:xfrm>
              <a:off x="1312309" y="30569"/>
              <a:ext cx="772343" cy="859449"/>
              <a:chOff x="0" y="0"/>
              <a:chExt cx="772341" cy="859447"/>
            </a:xfrm>
          </p:grpSpPr>
          <p:sp>
            <p:nvSpPr>
              <p:cNvPr id="458" name="Hexagon 109"/>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59" name="Hexagon 110"/>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0" name="Hexagon 111"/>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1" name="Hexagon 112"/>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2" name="Hexagon 113"/>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922523"/>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3" name="Hexagon 114"/>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4" name="Hexagon 115"/>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5" name="Hexagon 116"/>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6" name="Hexagon 117"/>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7" name="Hexagon 118"/>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8" name="Hexagon 119"/>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69" name="Hexagon 120"/>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70" name="Hexagon 121"/>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71" name="Hexagon 122"/>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72" name="Hexagon 123"/>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73" name="Hexagon 124"/>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74" name="Hexagon 125"/>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E07F7D"/>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grpSp>
        <p:grpSp>
          <p:nvGrpSpPr>
            <p:cNvPr id="493" name="Group 73"/>
            <p:cNvGrpSpPr/>
            <p:nvPr/>
          </p:nvGrpSpPr>
          <p:grpSpPr>
            <a:xfrm>
              <a:off x="1212491" y="844083"/>
              <a:ext cx="772342" cy="859449"/>
              <a:chOff x="0" y="0"/>
              <a:chExt cx="772341" cy="859447"/>
            </a:xfrm>
          </p:grpSpPr>
          <p:sp>
            <p:nvSpPr>
              <p:cNvPr id="476" name="Hexagon 92"/>
              <p:cNvSpPr/>
              <p:nvPr/>
            </p:nvSpPr>
            <p:spPr>
              <a:xfrm rot="16200000">
                <a:off x="582160" y="33896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77" name="Hexagon 93"/>
              <p:cNvSpPr/>
              <p:nvPr/>
            </p:nvSpPr>
            <p:spPr>
              <a:xfrm rot="16200000">
                <a:off x="483973"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78" name="Hexagon 94"/>
              <p:cNvSpPr/>
              <p:nvPr/>
            </p:nvSpPr>
            <p:spPr>
              <a:xfrm rot="16200000">
                <a:off x="582160" y="871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79" name="Hexagon 95"/>
              <p:cNvSpPr/>
              <p:nvPr/>
            </p:nvSpPr>
            <p:spPr>
              <a:xfrm rot="16200000">
                <a:off x="285090" y="171753"/>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0" name="Hexagon 96"/>
              <p:cNvSpPr/>
              <p:nvPr/>
            </p:nvSpPr>
            <p:spPr>
              <a:xfrm rot="16200000">
                <a:off x="384532" y="33465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D49C0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1" name="Hexagon 97"/>
              <p:cNvSpPr/>
              <p:nvPr/>
            </p:nvSpPr>
            <p:spPr>
              <a:xfrm rot="16200000">
                <a:off x="48334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2" name="Hexagon 98"/>
              <p:cNvSpPr/>
              <p:nvPr/>
            </p:nvSpPr>
            <p:spPr>
              <a:xfrm rot="16200000">
                <a:off x="582159" y="66764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3" name="Hexagon 99"/>
              <p:cNvSpPr/>
              <p:nvPr/>
            </p:nvSpPr>
            <p:spPr>
              <a:xfrm rot="16200000">
                <a:off x="186904"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4" name="Hexagon 100"/>
              <p:cNvSpPr/>
              <p:nvPr/>
            </p:nvSpPr>
            <p:spPr>
              <a:xfrm rot="16200000">
                <a:off x="288483" y="49756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5" name="Hexagon 101"/>
              <p:cNvSpPr/>
              <p:nvPr/>
            </p:nvSpPr>
            <p:spPr>
              <a:xfrm rot="16200000">
                <a:off x="88716" y="501941"/>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6" name="Hexagon 102"/>
              <p:cNvSpPr/>
              <p:nvPr/>
            </p:nvSpPr>
            <p:spPr>
              <a:xfrm rot="16200000">
                <a:off x="384532" y="667880"/>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7" name="Hexagon 103"/>
              <p:cNvSpPr/>
              <p:nvPr/>
            </p:nvSpPr>
            <p:spPr>
              <a:xfrm rot="16200000">
                <a:off x="192218" y="66119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8" name="Hexagon 104"/>
              <p:cNvSpPr/>
              <p:nvPr/>
            </p:nvSpPr>
            <p:spPr>
              <a:xfrm rot="16200000">
                <a:off x="384532"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89" name="Hexagon 105"/>
              <p:cNvSpPr/>
              <p:nvPr/>
            </p:nvSpPr>
            <p:spPr>
              <a:xfrm rot="16200000">
                <a:off x="192218" y="12449"/>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90" name="Hexagon 106"/>
              <p:cNvSpPr/>
              <p:nvPr/>
            </p:nvSpPr>
            <p:spPr>
              <a:xfrm rot="16200000">
                <a:off x="87462" y="171687"/>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91" name="Hexagon 107"/>
              <p:cNvSpPr/>
              <p:nvPr/>
            </p:nvSpPr>
            <p:spPr>
              <a:xfrm rot="16200000">
                <a:off x="-8716" y="335385"/>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92" name="Hexagon 108"/>
              <p:cNvSpPr/>
              <p:nvPr/>
            </p:nvSpPr>
            <p:spPr>
              <a:xfrm rot="16200000">
                <a:off x="-8007" y="669266"/>
                <a:ext cx="198898"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F9E5B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grpSp>
        <p:grpSp>
          <p:nvGrpSpPr>
            <p:cNvPr id="511" name="Group 74"/>
            <p:cNvGrpSpPr/>
            <p:nvPr/>
          </p:nvGrpSpPr>
          <p:grpSpPr>
            <a:xfrm>
              <a:off x="-1" y="320612"/>
              <a:ext cx="1041294" cy="1095532"/>
              <a:chOff x="0" y="0"/>
              <a:chExt cx="1041292" cy="1095530"/>
            </a:xfrm>
          </p:grpSpPr>
          <p:sp>
            <p:nvSpPr>
              <p:cNvPr id="494" name="Hexagon 75"/>
              <p:cNvSpPr/>
              <p:nvPr/>
            </p:nvSpPr>
            <p:spPr>
              <a:xfrm rot="1842638">
                <a:off x="322479" y="70545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95" name="Hexagon 76"/>
              <p:cNvSpPr/>
              <p:nvPr/>
            </p:nvSpPr>
            <p:spPr>
              <a:xfrm rot="1842638">
                <a:off x="519642" y="71207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96" name="Hexagon 77"/>
              <p:cNvSpPr/>
              <p:nvPr/>
            </p:nvSpPr>
            <p:spPr>
              <a:xfrm rot="1842638">
                <a:off x="615942" y="87977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97" name="Hexagon 78"/>
              <p:cNvSpPr/>
              <p:nvPr/>
            </p:nvSpPr>
            <p:spPr>
              <a:xfrm rot="1842638">
                <a:off x="617858" y="546598"/>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98" name="Hexagon 79"/>
              <p:cNvSpPr/>
              <p:nvPr/>
            </p:nvSpPr>
            <p:spPr>
              <a:xfrm rot="1842638">
                <a:off x="423963" y="543332"/>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007A6C"/>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499" name="Hexagon 80"/>
              <p:cNvSpPr/>
              <p:nvPr/>
            </p:nvSpPr>
            <p:spPr>
              <a:xfrm rot="1842638">
                <a:off x="226490" y="53723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0" name="Hexagon 81"/>
              <p:cNvSpPr/>
              <p:nvPr/>
            </p:nvSpPr>
            <p:spPr>
              <a:xfrm rot="1842638">
                <a:off x="30419" y="53196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1" name="Hexagon 82"/>
              <p:cNvSpPr/>
              <p:nvPr/>
            </p:nvSpPr>
            <p:spPr>
              <a:xfrm rot="1842638">
                <a:off x="520972" y="37855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2" name="Hexagon 83"/>
              <p:cNvSpPr/>
              <p:nvPr/>
            </p:nvSpPr>
            <p:spPr>
              <a:xfrm rot="1842638">
                <a:off x="326665" y="377446"/>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3" name="Hexagon 84"/>
              <p:cNvSpPr/>
              <p:nvPr/>
            </p:nvSpPr>
            <p:spPr>
              <a:xfrm rot="1842638">
                <a:off x="421487" y="208959"/>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4" name="Hexagon 85"/>
              <p:cNvSpPr/>
              <p:nvPr/>
            </p:nvSpPr>
            <p:spPr>
              <a:xfrm rot="1842638">
                <a:off x="127864" y="36744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5" name="Hexagon 86"/>
              <p:cNvSpPr/>
              <p:nvPr/>
            </p:nvSpPr>
            <p:spPr>
              <a:xfrm rot="1842638">
                <a:off x="228830" y="21099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6" name="Hexagon 87"/>
              <p:cNvSpPr/>
              <p:nvPr/>
            </p:nvSpPr>
            <p:spPr>
              <a:xfrm rot="1842638">
                <a:off x="710277" y="713404"/>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7" name="Hexagon 88"/>
              <p:cNvSpPr/>
              <p:nvPr/>
            </p:nvSpPr>
            <p:spPr>
              <a:xfrm rot="1842638">
                <a:off x="805305" y="553427"/>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8" name="Hexagon 89"/>
              <p:cNvSpPr/>
              <p:nvPr/>
            </p:nvSpPr>
            <p:spPr>
              <a:xfrm rot="1842638">
                <a:off x="715570" y="382235"/>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09" name="Hexagon 90"/>
              <p:cNvSpPr/>
              <p:nvPr/>
            </p:nvSpPr>
            <p:spPr>
              <a:xfrm rot="1842638">
                <a:off x="617633" y="215823"/>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10" name="Hexagon 91"/>
              <p:cNvSpPr/>
              <p:nvPr/>
            </p:nvSpPr>
            <p:spPr>
              <a:xfrm rot="1842638">
                <a:off x="320597" y="40180"/>
                <a:ext cx="205569" cy="17557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12" y="0"/>
                    </a:lnTo>
                    <a:lnTo>
                      <a:pt x="16988" y="0"/>
                    </a:lnTo>
                    <a:lnTo>
                      <a:pt x="21600" y="10800"/>
                    </a:lnTo>
                    <a:lnTo>
                      <a:pt x="16988" y="21600"/>
                    </a:lnTo>
                    <a:lnTo>
                      <a:pt x="4612" y="21600"/>
                    </a:lnTo>
                    <a:close/>
                  </a:path>
                </a:pathLst>
              </a:custGeom>
              <a:solidFill>
                <a:srgbClr val="74FFE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grpSp>
      </p:grpSp>
      <p:grpSp>
        <p:nvGrpSpPr>
          <p:cNvPr id="517" name="Group 253"/>
          <p:cNvGrpSpPr/>
          <p:nvPr/>
        </p:nvGrpSpPr>
        <p:grpSpPr>
          <a:xfrm>
            <a:off x="9609261" y="3186784"/>
            <a:ext cx="1913688" cy="1743746"/>
            <a:chOff x="0" y="0"/>
            <a:chExt cx="1913687" cy="1743744"/>
          </a:xfrm>
        </p:grpSpPr>
        <p:pic>
          <p:nvPicPr>
            <p:cNvPr id="513" name="Picture 254" descr="Picture 254"/>
            <p:cNvPicPr>
              <a:picLocks noChangeAspect="1"/>
            </p:cNvPicPr>
            <p:nvPr/>
          </p:nvPicPr>
          <p:blipFill>
            <a:blip r:embed="rId3"/>
            <a:stretch>
              <a:fillRect/>
            </a:stretch>
          </p:blipFill>
          <p:spPr>
            <a:xfrm>
              <a:off x="0" y="0"/>
              <a:ext cx="1913688" cy="1743745"/>
            </a:xfrm>
            <a:prstGeom prst="rect">
              <a:avLst/>
            </a:prstGeom>
            <a:ln w="12700" cap="flat">
              <a:noFill/>
              <a:miter lim="400000"/>
            </a:ln>
            <a:effectLst/>
          </p:spPr>
        </p:pic>
        <p:sp>
          <p:nvSpPr>
            <p:cNvPr id="514" name="Hexagon 255"/>
            <p:cNvSpPr/>
            <p:nvPr/>
          </p:nvSpPr>
          <p:spPr>
            <a:xfrm rot="16200000">
              <a:off x="1521829" y="371820"/>
              <a:ext cx="198896" cy="165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492" y="0"/>
                  </a:lnTo>
                  <a:lnTo>
                    <a:pt x="17108" y="0"/>
                  </a:lnTo>
                  <a:lnTo>
                    <a:pt x="21600" y="10800"/>
                  </a:lnTo>
                  <a:lnTo>
                    <a:pt x="17108" y="21600"/>
                  </a:lnTo>
                  <a:lnTo>
                    <a:pt x="4492" y="21600"/>
                  </a:lnTo>
                  <a:close/>
                </a:path>
              </a:pathLst>
            </a:custGeom>
            <a:solidFill>
              <a:srgbClr val="922523"/>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15" name="Hexagon 256"/>
            <p:cNvSpPr/>
            <p:nvPr/>
          </p:nvSpPr>
          <p:spPr>
            <a:xfrm rot="16200000">
              <a:off x="1437896" y="1198286"/>
              <a:ext cx="198896" cy="165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492" y="0"/>
                  </a:lnTo>
                  <a:lnTo>
                    <a:pt x="17108" y="0"/>
                  </a:lnTo>
                  <a:lnTo>
                    <a:pt x="21600" y="10800"/>
                  </a:lnTo>
                  <a:lnTo>
                    <a:pt x="17108" y="21600"/>
                  </a:lnTo>
                  <a:lnTo>
                    <a:pt x="4492" y="21600"/>
                  </a:lnTo>
                  <a:close/>
                </a:path>
              </a:pathLst>
            </a:custGeom>
            <a:solidFill>
              <a:srgbClr val="D49C0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sp>
          <p:nvSpPr>
            <p:cNvPr id="516" name="Hexagon 257"/>
            <p:cNvSpPr/>
            <p:nvPr/>
          </p:nvSpPr>
          <p:spPr>
            <a:xfrm rot="1842638">
              <a:off x="365881" y="862290"/>
              <a:ext cx="187431" cy="1755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058" y="0"/>
                  </a:lnTo>
                  <a:lnTo>
                    <a:pt x="16542" y="0"/>
                  </a:lnTo>
                  <a:lnTo>
                    <a:pt x="21600" y="10800"/>
                  </a:lnTo>
                  <a:lnTo>
                    <a:pt x="16542" y="21600"/>
                  </a:lnTo>
                  <a:lnTo>
                    <a:pt x="5058" y="21600"/>
                  </a:lnTo>
                  <a:close/>
                </a:path>
              </a:pathLst>
            </a:custGeom>
            <a:solidFill>
              <a:srgbClr val="007A6C"/>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p>
          </p:txBody>
        </p:sp>
      </p:grpSp>
      <p:sp>
        <p:nvSpPr>
          <p:cNvPr id="518" name="Straight Arrow Connector 3"/>
          <p:cNvSpPr/>
          <p:nvPr/>
        </p:nvSpPr>
        <p:spPr>
          <a:xfrm flipV="1">
            <a:off x="3256556" y="1505273"/>
            <a:ext cx="1" cy="244699"/>
          </a:xfrm>
          <a:prstGeom prst="line">
            <a:avLst/>
          </a:prstGeom>
          <a:ln w="25400">
            <a:solidFill>
              <a:srgbClr val="000000"/>
            </a:solidFill>
            <a:tailEnd type="triangle"/>
          </a:ln>
        </p:spPr>
        <p:txBody>
          <a:bodyPr lIns="45718" tIns="45718" rIns="45718" bIns="45718"/>
          <a:lstStyle/>
          <a:p>
            <a:endParaRPr/>
          </a:p>
        </p:txBody>
      </p:sp>
      <p:sp>
        <p:nvSpPr>
          <p:cNvPr id="519" name="TextBox 4"/>
          <p:cNvSpPr txBox="1"/>
          <p:nvPr/>
        </p:nvSpPr>
        <p:spPr>
          <a:xfrm>
            <a:off x="2432967" y="1817806"/>
            <a:ext cx="2605063"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t>Start First Delivery</a:t>
            </a:r>
          </a:p>
        </p:txBody>
      </p:sp>
      <p:sp>
        <p:nvSpPr>
          <p:cNvPr id="520" name="Straight Arrow Connector 3"/>
          <p:cNvSpPr/>
          <p:nvPr/>
        </p:nvSpPr>
        <p:spPr>
          <a:xfrm flipV="1">
            <a:off x="8817023" y="1547487"/>
            <a:ext cx="1" cy="244699"/>
          </a:xfrm>
          <a:prstGeom prst="line">
            <a:avLst/>
          </a:prstGeom>
          <a:ln w="25400">
            <a:solidFill>
              <a:srgbClr val="000000"/>
            </a:solidFill>
            <a:tailEnd type="triangle"/>
          </a:ln>
        </p:spPr>
        <p:txBody>
          <a:bodyPr lIns="45718" tIns="45718" rIns="45718" bIns="45718"/>
          <a:lstStyle/>
          <a:p>
            <a:endParaRPr/>
          </a:p>
        </p:txBody>
      </p:sp>
      <p:sp>
        <p:nvSpPr>
          <p:cNvPr id="521" name="TextBox 4"/>
          <p:cNvSpPr txBox="1"/>
          <p:nvPr/>
        </p:nvSpPr>
        <p:spPr>
          <a:xfrm>
            <a:off x="7890603" y="1882338"/>
            <a:ext cx="2052848"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rPr dirty="0"/>
              <a:t>End Last Delivery</a:t>
            </a:r>
          </a:p>
        </p:txBody>
      </p:sp>
      <p:pic>
        <p:nvPicPr>
          <p:cNvPr id="522" name="Graphic 269" descr="Graphic 269"/>
          <p:cNvPicPr>
            <a:picLocks noChangeAspect="1"/>
          </p:cNvPicPr>
          <p:nvPr/>
        </p:nvPicPr>
        <p:blipFill>
          <a:blip r:embed="rId4"/>
          <a:stretch>
            <a:fillRect/>
          </a:stretch>
        </p:blipFill>
        <p:spPr>
          <a:xfrm>
            <a:off x="404970" y="2395045"/>
            <a:ext cx="472236" cy="472236"/>
          </a:xfrm>
          <a:prstGeom prst="rect">
            <a:avLst/>
          </a:prstGeom>
          <a:ln w="12700">
            <a:miter lim="400000"/>
          </a:ln>
        </p:spPr>
      </p:pic>
      <p:pic>
        <p:nvPicPr>
          <p:cNvPr id="528" name="Picture 266" descr="Picture 266"/>
          <p:cNvPicPr>
            <a:picLocks noChangeAspect="1"/>
          </p:cNvPicPr>
          <p:nvPr/>
        </p:nvPicPr>
        <p:blipFill>
          <a:blip r:embed="rId3"/>
          <a:stretch>
            <a:fillRect/>
          </a:stretch>
        </p:blipFill>
        <p:spPr>
          <a:xfrm>
            <a:off x="5004574" y="3166608"/>
            <a:ext cx="2077740" cy="1784097"/>
          </a:xfrm>
          <a:prstGeom prst="rect">
            <a:avLst/>
          </a:prstGeom>
          <a:ln w="12700">
            <a:miter lim="400000"/>
          </a:ln>
        </p:spPr>
      </p:pic>
      <p:pic>
        <p:nvPicPr>
          <p:cNvPr id="529" name="Picture 266" descr="Picture 266"/>
          <p:cNvPicPr>
            <a:picLocks noChangeAspect="1"/>
          </p:cNvPicPr>
          <p:nvPr/>
        </p:nvPicPr>
        <p:blipFill>
          <a:blip r:embed="rId3"/>
          <a:stretch>
            <a:fillRect/>
          </a:stretch>
        </p:blipFill>
        <p:spPr>
          <a:xfrm>
            <a:off x="7306918" y="3166608"/>
            <a:ext cx="2077740" cy="1784097"/>
          </a:xfrm>
          <a:prstGeom prst="rect">
            <a:avLst/>
          </a:prstGeom>
          <a:ln w="12700">
            <a:miter lim="400000"/>
          </a:ln>
        </p:spPr>
      </p:pic>
      <p:sp>
        <p:nvSpPr>
          <p:cNvPr id="2" name="Hexagon 98">
            <a:extLst>
              <a:ext uri="{FF2B5EF4-FFF2-40B4-BE49-F238E27FC236}">
                <a16:creationId xmlns:a16="http://schemas.microsoft.com/office/drawing/2014/main" id="{37781132-F480-FB4B-C89B-CEF0847F6DC3}"/>
              </a:ext>
            </a:extLst>
          </p:cNvPr>
          <p:cNvSpPr/>
          <p:nvPr/>
        </p:nvSpPr>
        <p:spPr>
          <a:xfrm rot="16200000">
            <a:off x="3165926" y="3725326"/>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3" name="Hexagon 98">
            <a:extLst>
              <a:ext uri="{FF2B5EF4-FFF2-40B4-BE49-F238E27FC236}">
                <a16:creationId xmlns:a16="http://schemas.microsoft.com/office/drawing/2014/main" id="{9E8CE0FC-98DC-97CE-DCA2-BAC7824E1BFF}"/>
              </a:ext>
            </a:extLst>
          </p:cNvPr>
          <p:cNvSpPr/>
          <p:nvPr/>
        </p:nvSpPr>
        <p:spPr>
          <a:xfrm rot="16200000">
            <a:off x="8675007" y="4720636"/>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chemeClr val="tx1">
              <a:lumMod val="50000"/>
              <a:lumOff val="50000"/>
            </a:schemeClr>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sp>
        <p:nvSpPr>
          <p:cNvPr id="4" name="Hexagon 98">
            <a:extLst>
              <a:ext uri="{FF2B5EF4-FFF2-40B4-BE49-F238E27FC236}">
                <a16:creationId xmlns:a16="http://schemas.microsoft.com/office/drawing/2014/main" id="{EA1CE022-7084-A050-B913-AE87864BA4BF}"/>
              </a:ext>
            </a:extLst>
          </p:cNvPr>
          <p:cNvSpPr/>
          <p:nvPr/>
        </p:nvSpPr>
        <p:spPr>
          <a:xfrm rot="16200000">
            <a:off x="5802258" y="4373892"/>
            <a:ext cx="198899" cy="181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927" y="0"/>
                </a:lnTo>
                <a:lnTo>
                  <a:pt x="16673" y="0"/>
                </a:lnTo>
                <a:lnTo>
                  <a:pt x="21600" y="10800"/>
                </a:lnTo>
                <a:lnTo>
                  <a:pt x="16673" y="21600"/>
                </a:lnTo>
                <a:lnTo>
                  <a:pt x="4927" y="21600"/>
                </a:lnTo>
                <a:close/>
              </a:path>
            </a:pathLst>
          </a:custGeom>
          <a:solidFill>
            <a:srgbClr val="C5E0B4"/>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defRPr>
                <a:latin typeface="Arial"/>
                <a:ea typeface="Arial"/>
                <a:cs typeface="Arial"/>
                <a:sym typeface="Arial"/>
              </a:defRPr>
            </a:pPr>
            <a:endParaRPr dirty="0">
              <a:highlight>
                <a:srgbClr val="7D7D7D"/>
              </a:highlight>
            </a:endParaRPr>
          </a:p>
        </p:txBody>
      </p:sp>
      <p:cxnSp>
        <p:nvCxnSpPr>
          <p:cNvPr id="7" name="Curved Connector 6">
            <a:extLst>
              <a:ext uri="{FF2B5EF4-FFF2-40B4-BE49-F238E27FC236}">
                <a16:creationId xmlns:a16="http://schemas.microsoft.com/office/drawing/2014/main" id="{153BED69-36C3-DF00-BE25-79A074D617EC}"/>
              </a:ext>
            </a:extLst>
          </p:cNvPr>
          <p:cNvCxnSpPr>
            <a:cxnSpLocks/>
          </p:cNvCxnSpPr>
          <p:nvPr/>
        </p:nvCxnSpPr>
        <p:spPr>
          <a:xfrm>
            <a:off x="3319542" y="3843318"/>
            <a:ext cx="2491432" cy="64054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 name="Curved Connector 7">
            <a:extLst>
              <a:ext uri="{FF2B5EF4-FFF2-40B4-BE49-F238E27FC236}">
                <a16:creationId xmlns:a16="http://schemas.microsoft.com/office/drawing/2014/main" id="{C053556C-9FAB-9364-EBE0-3D3E494EED50}"/>
              </a:ext>
            </a:extLst>
          </p:cNvPr>
          <p:cNvCxnSpPr>
            <a:cxnSpLocks/>
            <a:stCxn id="4" idx="0"/>
          </p:cNvCxnSpPr>
          <p:nvPr/>
        </p:nvCxnSpPr>
        <p:spPr>
          <a:xfrm rot="16200000" flipH="1">
            <a:off x="7119343" y="3246990"/>
            <a:ext cx="346744" cy="2782015"/>
          </a:xfrm>
          <a:prstGeom prst="curvedConnector4">
            <a:avLst>
              <a:gd name="adj1" fmla="val -65928"/>
              <a:gd name="adj2" fmla="val 51787"/>
            </a:avLst>
          </a:prstGeom>
          <a:ln>
            <a:tailEnd type="triangle"/>
          </a:ln>
        </p:spPr>
        <p:style>
          <a:lnRef idx="1">
            <a:schemeClr val="dk1"/>
          </a:lnRef>
          <a:fillRef idx="0">
            <a:schemeClr val="dk1"/>
          </a:fillRef>
          <a:effectRef idx="0">
            <a:schemeClr val="dk1"/>
          </a:effectRef>
          <a:fontRef idx="minor">
            <a:schemeClr val="tx1"/>
          </a:fontRef>
        </p:style>
      </p:cxnSp>
      <p:cxnSp>
        <p:nvCxnSpPr>
          <p:cNvPr id="9" name="Curved Connector 8">
            <a:extLst>
              <a:ext uri="{FF2B5EF4-FFF2-40B4-BE49-F238E27FC236}">
                <a16:creationId xmlns:a16="http://schemas.microsoft.com/office/drawing/2014/main" id="{140C3085-6D53-26AA-28B8-8BC66873F8C9}"/>
              </a:ext>
            </a:extLst>
          </p:cNvPr>
          <p:cNvCxnSpPr>
            <a:cxnSpLocks/>
          </p:cNvCxnSpPr>
          <p:nvPr/>
        </p:nvCxnSpPr>
        <p:spPr>
          <a:xfrm flipV="1">
            <a:off x="8820855" y="4127146"/>
            <a:ext cx="1245170" cy="68422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 name="Curved Connector 10">
            <a:extLst>
              <a:ext uri="{FF2B5EF4-FFF2-40B4-BE49-F238E27FC236}">
                <a16:creationId xmlns:a16="http://schemas.microsoft.com/office/drawing/2014/main" id="{2BC3069C-6FF9-AADA-F0A2-E19DDD3B50B2}"/>
              </a:ext>
            </a:extLst>
          </p:cNvPr>
          <p:cNvCxnSpPr>
            <a:cxnSpLocks/>
            <a:stCxn id="442" idx="0"/>
            <a:endCxn id="2" idx="0"/>
          </p:cNvCxnSpPr>
          <p:nvPr/>
        </p:nvCxnSpPr>
        <p:spPr>
          <a:xfrm flipV="1">
            <a:off x="996643" y="3816059"/>
            <a:ext cx="2268733" cy="322452"/>
          </a:xfrm>
          <a:prstGeom prst="curvedConnector4">
            <a:avLst>
              <a:gd name="adj1" fmla="val 45543"/>
              <a:gd name="adj2" fmla="val 199033"/>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09348A5B-D810-B776-903F-D52A113046EA}"/>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pic>
        <p:nvPicPr>
          <p:cNvPr id="6" name="Picture 5">
            <a:extLst>
              <a:ext uri="{FF2B5EF4-FFF2-40B4-BE49-F238E27FC236}">
                <a16:creationId xmlns:a16="http://schemas.microsoft.com/office/drawing/2014/main" id="{5E7B6AFC-6D1A-CEC6-21E4-D776A742B04B}"/>
              </a:ext>
            </a:extLst>
          </p:cNvPr>
          <p:cNvPicPr>
            <a:picLocks noChangeAspect="1"/>
          </p:cNvPicPr>
          <p:nvPr/>
        </p:nvPicPr>
        <p:blipFill>
          <a:blip r:embed="rId5"/>
          <a:stretch>
            <a:fillRect/>
          </a:stretch>
        </p:blipFill>
        <p:spPr>
          <a:xfrm>
            <a:off x="1878007" y="5046324"/>
            <a:ext cx="1711159" cy="1136609"/>
          </a:xfrm>
          <a:prstGeom prst="rect">
            <a:avLst/>
          </a:prstGeom>
        </p:spPr>
      </p:pic>
      <p:sp>
        <p:nvSpPr>
          <p:cNvPr id="14" name="Line Callout 1 13">
            <a:extLst>
              <a:ext uri="{FF2B5EF4-FFF2-40B4-BE49-F238E27FC236}">
                <a16:creationId xmlns:a16="http://schemas.microsoft.com/office/drawing/2014/main" id="{CBC1D195-BBD7-E7E2-3BE1-4CD14DD27161}"/>
              </a:ext>
            </a:extLst>
          </p:cNvPr>
          <p:cNvSpPr/>
          <p:nvPr/>
        </p:nvSpPr>
        <p:spPr>
          <a:xfrm rot="10800000" flipH="1">
            <a:off x="1849264" y="5054398"/>
            <a:ext cx="1768643" cy="1104313"/>
          </a:xfrm>
          <a:prstGeom prst="borderCallout1">
            <a:avLst>
              <a:gd name="adj1" fmla="val 31371"/>
              <a:gd name="adj2" fmla="val 100"/>
              <a:gd name="adj3" fmla="val 184114"/>
              <a:gd name="adj4" fmla="val -47394"/>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GB" dirty="0"/>
              <a:t>Research</a:t>
            </a:r>
            <a:r>
              <a:rPr lang="fr-FR" dirty="0"/>
              <a:t> Question</a:t>
            </a:r>
          </a:p>
        </p:txBody>
      </p:sp>
      <p:sp>
        <p:nvSpPr>
          <p:cNvPr id="4" name="Rounded Rectangle 3">
            <a:extLst>
              <a:ext uri="{FF2B5EF4-FFF2-40B4-BE49-F238E27FC236}">
                <a16:creationId xmlns:a16="http://schemas.microsoft.com/office/drawing/2014/main" id="{08E4B40A-84E6-E6E6-F235-2EE784E4D231}"/>
              </a:ext>
            </a:extLst>
          </p:cNvPr>
          <p:cNvSpPr/>
          <p:nvPr/>
        </p:nvSpPr>
        <p:spPr>
          <a:xfrm>
            <a:off x="8059244" y="2757742"/>
            <a:ext cx="3732906" cy="715087"/>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To have centers </a:t>
            </a:r>
            <a:r>
              <a:rPr lang="en-US" b="1" dirty="0"/>
              <a:t>or not ?</a:t>
            </a:r>
          </a:p>
          <a:p>
            <a:pPr marL="0" marR="0" indent="0" algn="ctr"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Arial"/>
                <a:ea typeface="Arial"/>
                <a:cs typeface="Arial"/>
                <a:sym typeface="Arial"/>
              </a:rPr>
              <a:t>(delivery model choice)</a:t>
            </a:r>
          </a:p>
        </p:txBody>
      </p:sp>
      <p:sp>
        <p:nvSpPr>
          <p:cNvPr id="7" name="Rounded Rectangle 6">
            <a:extLst>
              <a:ext uri="{FF2B5EF4-FFF2-40B4-BE49-F238E27FC236}">
                <a16:creationId xmlns:a16="http://schemas.microsoft.com/office/drawing/2014/main" id="{A50E0BAD-C717-3730-0744-308B773F71F9}"/>
              </a:ext>
            </a:extLst>
          </p:cNvPr>
          <p:cNvSpPr/>
          <p:nvPr/>
        </p:nvSpPr>
        <p:spPr>
          <a:xfrm>
            <a:off x="8059244" y="4106029"/>
            <a:ext cx="3732906" cy="40862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t>How to plan it?</a:t>
            </a:r>
            <a:endParaRPr kumimoji="0" lang="en-US" sz="1800" b="1" i="0" u="none" strike="noStrike" cap="none" spc="0" normalizeH="0" baseline="0" dirty="0">
              <a:ln>
                <a:noFill/>
              </a:ln>
              <a:solidFill>
                <a:srgbClr val="000000"/>
              </a:solidFill>
              <a:effectLst/>
              <a:uFillTx/>
              <a:latin typeface="Arial"/>
              <a:ea typeface="Arial"/>
              <a:cs typeface="Arial"/>
              <a:sym typeface="Arial"/>
            </a:endParaRPr>
          </a:p>
        </p:txBody>
      </p:sp>
      <p:cxnSp>
        <p:nvCxnSpPr>
          <p:cNvPr id="13" name="Straight Arrow Connector 12">
            <a:extLst>
              <a:ext uri="{FF2B5EF4-FFF2-40B4-BE49-F238E27FC236}">
                <a16:creationId xmlns:a16="http://schemas.microsoft.com/office/drawing/2014/main" id="{860171EA-849A-8D89-6700-5A6046E4B0ED}"/>
              </a:ext>
            </a:extLst>
          </p:cNvPr>
          <p:cNvCxnSpPr>
            <a:cxnSpLocks/>
          </p:cNvCxnSpPr>
          <p:nvPr/>
        </p:nvCxnSpPr>
        <p:spPr>
          <a:xfrm>
            <a:off x="9873530" y="3319595"/>
            <a:ext cx="0" cy="78643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91901F91-B538-7B45-3D00-10FA2A59AE35}"/>
              </a:ext>
            </a:extLst>
          </p:cNvPr>
          <p:cNvSpPr txBox="1"/>
          <p:nvPr/>
        </p:nvSpPr>
        <p:spPr>
          <a:xfrm>
            <a:off x="10041538" y="3528147"/>
            <a:ext cx="13670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If yes</a:t>
            </a:r>
          </a:p>
        </p:txBody>
      </p:sp>
      <p:sp>
        <p:nvSpPr>
          <p:cNvPr id="9" name="TextBox 8">
            <a:extLst>
              <a:ext uri="{FF2B5EF4-FFF2-40B4-BE49-F238E27FC236}">
                <a16:creationId xmlns:a16="http://schemas.microsoft.com/office/drawing/2014/main" id="{0B298D18-9441-0205-25FC-6F72FE09A1E2}"/>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A6D6"/>
                </a:solidFill>
              </a:rPr>
              <a:t>3</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pic>
        <p:nvPicPr>
          <p:cNvPr id="12" name="Picture 11" descr="A diagram of a network&#10;&#10;Description automatically generated">
            <a:extLst>
              <a:ext uri="{FF2B5EF4-FFF2-40B4-BE49-F238E27FC236}">
                <a16:creationId xmlns:a16="http://schemas.microsoft.com/office/drawing/2014/main" id="{D4ADE29D-EA92-E7CD-4C54-2634D7743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304" y="1381241"/>
            <a:ext cx="3600646" cy="2391450"/>
          </a:xfrm>
          <a:prstGeom prst="rect">
            <a:avLst/>
          </a:prstGeom>
        </p:spPr>
      </p:pic>
      <p:pic>
        <p:nvPicPr>
          <p:cNvPr id="14" name="Picture 13" descr="A diagram of a delivery service&#10;&#10;Description automatically generated">
            <a:extLst>
              <a:ext uri="{FF2B5EF4-FFF2-40B4-BE49-F238E27FC236}">
                <a16:creationId xmlns:a16="http://schemas.microsoft.com/office/drawing/2014/main" id="{00446AD7-917D-6397-967A-6AB16C1C1057}"/>
              </a:ext>
            </a:extLst>
          </p:cNvPr>
          <p:cNvPicPr>
            <a:picLocks noChangeAspect="1"/>
          </p:cNvPicPr>
          <p:nvPr/>
        </p:nvPicPr>
        <p:blipFill rotWithShape="1">
          <a:blip r:embed="rId4">
            <a:extLst>
              <a:ext uri="{28A0092B-C50C-407E-A947-70E740481C1C}">
                <a14:useLocalDpi xmlns:a14="http://schemas.microsoft.com/office/drawing/2010/main" val="0"/>
              </a:ext>
            </a:extLst>
          </a:blip>
          <a:srcRect b="22520"/>
          <a:stretch/>
        </p:blipFill>
        <p:spPr>
          <a:xfrm>
            <a:off x="257653" y="1521760"/>
            <a:ext cx="3600648" cy="2391451"/>
          </a:xfrm>
          <a:prstGeom prst="rect">
            <a:avLst/>
          </a:prstGeom>
        </p:spPr>
      </p:pic>
      <p:sp>
        <p:nvSpPr>
          <p:cNvPr id="20" name="TextBox 6">
            <a:extLst>
              <a:ext uri="{FF2B5EF4-FFF2-40B4-BE49-F238E27FC236}">
                <a16:creationId xmlns:a16="http://schemas.microsoft.com/office/drawing/2014/main" id="{0E318613-0D7F-F036-8BF8-4AE71D15C1C7}"/>
              </a:ext>
            </a:extLst>
          </p:cNvPr>
          <p:cNvSpPr txBox="1"/>
          <p:nvPr/>
        </p:nvSpPr>
        <p:spPr>
          <a:xfrm>
            <a:off x="1394278" y="4028735"/>
            <a:ext cx="11390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Arial"/>
                <a:ea typeface="Arial"/>
                <a:cs typeface="Arial"/>
                <a:sym typeface="Arial"/>
              </a:rPr>
              <a:t>Start Shift</a:t>
            </a:r>
          </a:p>
        </p:txBody>
      </p:sp>
      <p:sp>
        <p:nvSpPr>
          <p:cNvPr id="21" name="TextBox 7">
            <a:extLst>
              <a:ext uri="{FF2B5EF4-FFF2-40B4-BE49-F238E27FC236}">
                <a16:creationId xmlns:a16="http://schemas.microsoft.com/office/drawing/2014/main" id="{769F6DB3-AF35-137D-40BB-F22E70EE4093}"/>
              </a:ext>
            </a:extLst>
          </p:cNvPr>
          <p:cNvSpPr txBox="1"/>
          <p:nvPr/>
        </p:nvSpPr>
        <p:spPr>
          <a:xfrm>
            <a:off x="5395660" y="4002564"/>
            <a:ext cx="140067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Arial"/>
                <a:ea typeface="Arial"/>
                <a:cs typeface="Arial"/>
                <a:sym typeface="Arial"/>
              </a:rPr>
              <a:t>End Shift</a:t>
            </a:r>
          </a:p>
        </p:txBody>
      </p:sp>
      <p:pic>
        <p:nvPicPr>
          <p:cNvPr id="22" name="Picture 21" descr="A diagram of a delivery service&#10;&#10;Description automatically generated">
            <a:extLst>
              <a:ext uri="{FF2B5EF4-FFF2-40B4-BE49-F238E27FC236}">
                <a16:creationId xmlns:a16="http://schemas.microsoft.com/office/drawing/2014/main" id="{14AC8C7A-71AB-EE9B-C0C7-C25B26FB668B}"/>
              </a:ext>
            </a:extLst>
          </p:cNvPr>
          <p:cNvPicPr>
            <a:picLocks noChangeAspect="1"/>
          </p:cNvPicPr>
          <p:nvPr/>
        </p:nvPicPr>
        <p:blipFill rotWithShape="1">
          <a:blip r:embed="rId5">
            <a:extLst>
              <a:ext uri="{28A0092B-C50C-407E-A947-70E740481C1C}">
                <a14:useLocalDpi xmlns:a14="http://schemas.microsoft.com/office/drawing/2010/main" val="0"/>
              </a:ext>
            </a:extLst>
          </a:blip>
          <a:srcRect t="76559"/>
          <a:stretch/>
        </p:blipFill>
        <p:spPr>
          <a:xfrm>
            <a:off x="1028917" y="4591378"/>
            <a:ext cx="5826773" cy="948083"/>
          </a:xfrm>
          <a:prstGeom prst="rect">
            <a:avLst/>
          </a:prstGeom>
        </p:spPr>
      </p:pic>
      <p:sp>
        <p:nvSpPr>
          <p:cNvPr id="25" name="Oval 24">
            <a:extLst>
              <a:ext uri="{FF2B5EF4-FFF2-40B4-BE49-F238E27FC236}">
                <a16:creationId xmlns:a16="http://schemas.microsoft.com/office/drawing/2014/main" id="{A482EEF8-14AE-648D-59AE-36BC1AA5B1C8}"/>
              </a:ext>
            </a:extLst>
          </p:cNvPr>
          <p:cNvSpPr/>
          <p:nvPr/>
        </p:nvSpPr>
        <p:spPr>
          <a:xfrm>
            <a:off x="1336221" y="2162922"/>
            <a:ext cx="1139023" cy="1038987"/>
          </a:xfrm>
          <a:prstGeom prst="ellipse">
            <a:avLst/>
          </a:prstGeom>
          <a:noFill/>
          <a:ln w="12700" cap="flat">
            <a:solidFill>
              <a:srgbClr val="FF0000"/>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6" name="Oval 25">
            <a:extLst>
              <a:ext uri="{FF2B5EF4-FFF2-40B4-BE49-F238E27FC236}">
                <a16:creationId xmlns:a16="http://schemas.microsoft.com/office/drawing/2014/main" id="{97790E83-3DEC-F9C9-224F-54F597624B8A}"/>
              </a:ext>
            </a:extLst>
          </p:cNvPr>
          <p:cNvSpPr/>
          <p:nvPr/>
        </p:nvSpPr>
        <p:spPr>
          <a:xfrm>
            <a:off x="4956975" y="2162921"/>
            <a:ext cx="1139023" cy="1038987"/>
          </a:xfrm>
          <a:prstGeom prst="ellipse">
            <a:avLst/>
          </a:prstGeom>
          <a:noFill/>
          <a:ln w="12700" cap="flat">
            <a:solidFill>
              <a:srgbClr val="FF0000"/>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7" name="Left-Right Arrow 26">
            <a:extLst>
              <a:ext uri="{FF2B5EF4-FFF2-40B4-BE49-F238E27FC236}">
                <a16:creationId xmlns:a16="http://schemas.microsoft.com/office/drawing/2014/main" id="{BE63283C-21B3-E0AE-0E07-998864E8AF7B}"/>
              </a:ext>
            </a:extLst>
          </p:cNvPr>
          <p:cNvSpPr/>
          <p:nvPr/>
        </p:nvSpPr>
        <p:spPr>
          <a:xfrm>
            <a:off x="6796337" y="3609347"/>
            <a:ext cx="954292" cy="303864"/>
          </a:xfrm>
          <a:prstGeom prst="lef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2752755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D51A-140E-17EB-016C-C33F3D79E984}"/>
              </a:ext>
            </a:extLst>
          </p:cNvPr>
          <p:cNvSpPr>
            <a:spLocks noGrp="1"/>
          </p:cNvSpPr>
          <p:nvPr>
            <p:ph type="title"/>
          </p:nvPr>
        </p:nvSpPr>
        <p:spPr>
          <a:xfrm>
            <a:off x="708464" y="598510"/>
            <a:ext cx="10775071" cy="490401"/>
          </a:xfrm>
        </p:spPr>
        <p:txBody>
          <a:bodyPr/>
          <a:lstStyle/>
          <a:p>
            <a:r>
              <a:rPr lang="en-US" dirty="0"/>
              <a:t>Methodology - Framework</a:t>
            </a:r>
          </a:p>
        </p:txBody>
      </p:sp>
      <p:sp>
        <p:nvSpPr>
          <p:cNvPr id="3" name="Rounded Rectangle 2">
            <a:extLst>
              <a:ext uri="{FF2B5EF4-FFF2-40B4-BE49-F238E27FC236}">
                <a16:creationId xmlns:a16="http://schemas.microsoft.com/office/drawing/2014/main" id="{45D11BC8-7701-04B2-0BFD-49E8CCCF4110}"/>
              </a:ext>
            </a:extLst>
          </p:cNvPr>
          <p:cNvSpPr/>
          <p:nvPr/>
        </p:nvSpPr>
        <p:spPr>
          <a:xfrm>
            <a:off x="1168204" y="1944565"/>
            <a:ext cx="3732906" cy="40862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To have centers </a:t>
            </a:r>
            <a:r>
              <a:rPr lang="en-US" b="1" dirty="0"/>
              <a:t>or not ?</a:t>
            </a:r>
            <a:endParaRPr kumimoji="0" lang="en-US" sz="1800" b="1" i="0" u="none" strike="noStrike" cap="none" spc="0" normalizeH="0" baseline="0" dirty="0">
              <a:ln>
                <a:noFill/>
              </a:ln>
              <a:solidFill>
                <a:srgbClr val="000000"/>
              </a:solidFill>
              <a:effectLst/>
              <a:uFillTx/>
              <a:latin typeface="Arial"/>
              <a:ea typeface="Arial"/>
              <a:cs typeface="Arial"/>
              <a:sym typeface="Arial"/>
            </a:endParaRPr>
          </a:p>
        </p:txBody>
      </p:sp>
      <p:sp>
        <p:nvSpPr>
          <p:cNvPr id="4" name="Rounded Rectangle 3">
            <a:extLst>
              <a:ext uri="{FF2B5EF4-FFF2-40B4-BE49-F238E27FC236}">
                <a16:creationId xmlns:a16="http://schemas.microsoft.com/office/drawing/2014/main" id="{83576E04-A689-C94B-025F-6382695B0901}"/>
              </a:ext>
            </a:extLst>
          </p:cNvPr>
          <p:cNvSpPr/>
          <p:nvPr/>
        </p:nvSpPr>
        <p:spPr>
          <a:xfrm>
            <a:off x="1168204" y="4096196"/>
            <a:ext cx="3732906" cy="40862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t>How to plan it?</a:t>
            </a:r>
            <a:endParaRPr kumimoji="0" lang="en-US" sz="1800" b="1" i="0" u="none" strike="noStrike" cap="none" spc="0" normalizeH="0" baseline="0" dirty="0">
              <a:ln>
                <a:noFill/>
              </a:ln>
              <a:solidFill>
                <a:srgbClr val="000000"/>
              </a:solidFill>
              <a:effectLst/>
              <a:uFillTx/>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CD61AFB9-DE5C-6154-44A7-53EE2149D50F}"/>
              </a:ext>
            </a:extLst>
          </p:cNvPr>
          <p:cNvCxnSpPr>
            <a:cxnSpLocks/>
          </p:cNvCxnSpPr>
          <p:nvPr/>
        </p:nvCxnSpPr>
        <p:spPr>
          <a:xfrm>
            <a:off x="2982490" y="2353185"/>
            <a:ext cx="0" cy="1743011"/>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681F2F1B-D9F6-70A0-24C4-2F96D1E3B10E}"/>
              </a:ext>
            </a:extLst>
          </p:cNvPr>
          <p:cNvSpPr txBox="1"/>
          <p:nvPr/>
        </p:nvSpPr>
        <p:spPr>
          <a:xfrm>
            <a:off x="3041588" y="3027266"/>
            <a:ext cx="13670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If yes</a:t>
            </a:r>
          </a:p>
        </p:txBody>
      </p:sp>
      <p:sp>
        <p:nvSpPr>
          <p:cNvPr id="7" name="Right Brace 6">
            <a:extLst>
              <a:ext uri="{FF2B5EF4-FFF2-40B4-BE49-F238E27FC236}">
                <a16:creationId xmlns:a16="http://schemas.microsoft.com/office/drawing/2014/main" id="{468ADFCA-CCCC-CA9F-0A5A-89727C21B4AE}"/>
              </a:ext>
            </a:extLst>
          </p:cNvPr>
          <p:cNvSpPr/>
          <p:nvPr/>
        </p:nvSpPr>
        <p:spPr>
          <a:xfrm rot="10800000">
            <a:off x="4962825" y="3549001"/>
            <a:ext cx="495280" cy="1536765"/>
          </a:xfrm>
          <a:prstGeom prst="rightBrace">
            <a:avLst>
              <a:gd name="adj1" fmla="val 8333"/>
              <a:gd name="adj2" fmla="val 48056"/>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TextBox 7">
            <a:extLst>
              <a:ext uri="{FF2B5EF4-FFF2-40B4-BE49-F238E27FC236}">
                <a16:creationId xmlns:a16="http://schemas.microsoft.com/office/drawing/2014/main" id="{AD5D7DF3-91CA-0EBE-C12F-C6320B7AB458}"/>
              </a:ext>
            </a:extLst>
          </p:cNvPr>
          <p:cNvSpPr txBox="1"/>
          <p:nvPr/>
        </p:nvSpPr>
        <p:spPr>
          <a:xfrm>
            <a:off x="5519819" y="3389081"/>
            <a:ext cx="23295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Number of Centers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extBox 8">
            <a:extLst>
              <a:ext uri="{FF2B5EF4-FFF2-40B4-BE49-F238E27FC236}">
                <a16:creationId xmlns:a16="http://schemas.microsoft.com/office/drawing/2014/main" id="{E9F94847-9081-2AD9-F23A-AA88739DC46A}"/>
              </a:ext>
            </a:extLst>
          </p:cNvPr>
          <p:cNvSpPr txBox="1"/>
          <p:nvPr/>
        </p:nvSpPr>
        <p:spPr>
          <a:xfrm>
            <a:off x="5519819" y="4145091"/>
            <a:ext cx="11647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Locations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0" name="TextBox 9">
            <a:extLst>
              <a:ext uri="{FF2B5EF4-FFF2-40B4-BE49-F238E27FC236}">
                <a16:creationId xmlns:a16="http://schemas.microsoft.com/office/drawing/2014/main" id="{4E78B447-C14B-53C1-DC20-87226EACCBC4}"/>
              </a:ext>
            </a:extLst>
          </p:cNvPr>
          <p:cNvSpPr txBox="1"/>
          <p:nvPr/>
        </p:nvSpPr>
        <p:spPr>
          <a:xfrm>
            <a:off x="5519819" y="4901101"/>
            <a:ext cx="23415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Vehicle Fleet Size</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5" name="TextBox 14">
            <a:extLst>
              <a:ext uri="{FF2B5EF4-FFF2-40B4-BE49-F238E27FC236}">
                <a16:creationId xmlns:a16="http://schemas.microsoft.com/office/drawing/2014/main" id="{950E21F0-3728-846F-8EE9-F1839171BCF1}"/>
              </a:ext>
            </a:extLst>
          </p:cNvPr>
          <p:cNvSpPr txBox="1"/>
          <p:nvPr/>
        </p:nvSpPr>
        <p:spPr>
          <a:xfrm>
            <a:off x="8976685" y="4096196"/>
            <a:ext cx="21298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Courier Activities</a:t>
            </a:r>
          </a:p>
        </p:txBody>
      </p:sp>
      <p:sp>
        <p:nvSpPr>
          <p:cNvPr id="36" name="TextBox 35">
            <a:extLst>
              <a:ext uri="{FF2B5EF4-FFF2-40B4-BE49-F238E27FC236}">
                <a16:creationId xmlns:a16="http://schemas.microsoft.com/office/drawing/2014/main" id="{1866448E-BEDB-B194-8B91-9E463861592A}"/>
              </a:ext>
            </a:extLst>
          </p:cNvPr>
          <p:cNvSpPr txBox="1"/>
          <p:nvPr/>
        </p:nvSpPr>
        <p:spPr>
          <a:xfrm>
            <a:off x="7579966" y="3457392"/>
            <a:ext cx="389360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Operational Considerations</a:t>
            </a:r>
          </a:p>
          <a:p>
            <a:pPr marL="0" marR="0" indent="0" algn="r" defTabSz="914400" rtl="0" fontAlgn="auto" latinLnBrk="0" hangingPunct="0">
              <a:lnSpc>
                <a:spcPct val="100000"/>
              </a:lnSpc>
              <a:spcBef>
                <a:spcPts val="0"/>
              </a:spcBef>
              <a:spcAft>
                <a:spcPts val="0"/>
              </a:spcAft>
              <a:buClrTx/>
              <a:buSzTx/>
              <a:buFontTx/>
              <a:buNone/>
              <a:tabLst/>
            </a:pPr>
            <a:r>
              <a:rPr lang="en-US" dirty="0"/>
              <a:t>(-&gt; operational costs of centers)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7" name="TextBox 16">
            <a:extLst>
              <a:ext uri="{FF2B5EF4-FFF2-40B4-BE49-F238E27FC236}">
                <a16:creationId xmlns:a16="http://schemas.microsoft.com/office/drawing/2014/main" id="{4273220B-40A6-1609-D544-B533D9D1DC76}"/>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A6D6"/>
                </a:solidFill>
                <a:effectLst/>
                <a:uFillTx/>
                <a:latin typeface="Arial"/>
                <a:ea typeface="Arial"/>
                <a:cs typeface="Arial"/>
                <a:sym typeface="Arial"/>
              </a:rPr>
              <a:t>4</a:t>
            </a:r>
          </a:p>
        </p:txBody>
      </p:sp>
      <p:sp>
        <p:nvSpPr>
          <p:cNvPr id="19" name="TextBox 18">
            <a:extLst>
              <a:ext uri="{FF2B5EF4-FFF2-40B4-BE49-F238E27FC236}">
                <a16:creationId xmlns:a16="http://schemas.microsoft.com/office/drawing/2014/main" id="{2788A3F7-157D-8B20-A3F3-FA08F76A0EA4}"/>
              </a:ext>
            </a:extLst>
          </p:cNvPr>
          <p:cNvSpPr txBox="1"/>
          <p:nvPr/>
        </p:nvSpPr>
        <p:spPr>
          <a:xfrm>
            <a:off x="2662775" y="1468920"/>
            <a:ext cx="7576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Cost</a:t>
            </a:r>
          </a:p>
        </p:txBody>
      </p:sp>
      <p:sp>
        <p:nvSpPr>
          <p:cNvPr id="20" name="TextBox 19">
            <a:extLst>
              <a:ext uri="{FF2B5EF4-FFF2-40B4-BE49-F238E27FC236}">
                <a16:creationId xmlns:a16="http://schemas.microsoft.com/office/drawing/2014/main" id="{08B2784D-6C6B-965A-CC57-1090BD10A2B1}"/>
              </a:ext>
            </a:extLst>
          </p:cNvPr>
          <p:cNvSpPr txBox="1"/>
          <p:nvPr/>
        </p:nvSpPr>
        <p:spPr>
          <a:xfrm>
            <a:off x="5433797" y="2810341"/>
            <a:ext cx="22454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Center Dimensions</a:t>
            </a:r>
            <a:endParaRPr kumimoji="0" lang="en-US" sz="1800" b="1" i="0" u="none" strike="noStrike" cap="none" spc="0" normalizeH="0" baseline="0" dirty="0">
              <a:ln>
                <a:noFill/>
              </a:ln>
              <a:solidFill>
                <a:srgbClr val="000000"/>
              </a:solidFill>
              <a:effectLst/>
              <a:uFillTx/>
              <a:latin typeface="Arial"/>
              <a:ea typeface="Arial"/>
              <a:cs typeface="Arial"/>
              <a:sym typeface="Arial"/>
            </a:endParaRPr>
          </a:p>
        </p:txBody>
      </p:sp>
      <p:sp>
        <p:nvSpPr>
          <p:cNvPr id="21" name="Oval 20">
            <a:extLst>
              <a:ext uri="{FF2B5EF4-FFF2-40B4-BE49-F238E27FC236}">
                <a16:creationId xmlns:a16="http://schemas.microsoft.com/office/drawing/2014/main" id="{8CDF79D8-1CA4-8260-DFCD-6922F121FDC4}"/>
              </a:ext>
            </a:extLst>
          </p:cNvPr>
          <p:cNvSpPr/>
          <p:nvPr/>
        </p:nvSpPr>
        <p:spPr>
          <a:xfrm>
            <a:off x="4686784" y="2126420"/>
            <a:ext cx="6949147" cy="3690257"/>
          </a:xfrm>
          <a:prstGeom prst="ellipse">
            <a:avLst/>
          </a:prstGeom>
          <a:noFill/>
          <a:ln w="12700" cap="flat">
            <a:solidFill>
              <a:srgbClr val="00A6D6"/>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28" name="Curved Connector 27">
            <a:extLst>
              <a:ext uri="{FF2B5EF4-FFF2-40B4-BE49-F238E27FC236}">
                <a16:creationId xmlns:a16="http://schemas.microsoft.com/office/drawing/2014/main" id="{F593DB01-DAA3-4CEE-D528-AB8E05F3B730}"/>
              </a:ext>
            </a:extLst>
          </p:cNvPr>
          <p:cNvCxnSpPr>
            <a:cxnSpLocks/>
            <a:stCxn id="21" idx="0"/>
          </p:cNvCxnSpPr>
          <p:nvPr/>
        </p:nvCxnSpPr>
        <p:spPr>
          <a:xfrm rot="16200000" flipV="1">
            <a:off x="6552057" y="517119"/>
            <a:ext cx="236472" cy="2982130"/>
          </a:xfrm>
          <a:prstGeom prst="curvedConnector2">
            <a:avLst/>
          </a:prstGeom>
          <a:noFill/>
          <a:ln w="3175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205255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D3A8BD-FE28-69F8-AA07-A907D2C7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17F-4B3B-7B81-CA08-85F571795838}"/>
              </a:ext>
            </a:extLst>
          </p:cNvPr>
          <p:cNvSpPr>
            <a:spLocks noGrp="1"/>
          </p:cNvSpPr>
          <p:nvPr>
            <p:ph type="title"/>
          </p:nvPr>
        </p:nvSpPr>
        <p:spPr>
          <a:xfrm>
            <a:off x="708464" y="353192"/>
            <a:ext cx="10775071" cy="490401"/>
          </a:xfrm>
        </p:spPr>
        <p:txBody>
          <a:bodyPr lIns="0" tIns="0" rIns="0" bIns="0" anchor="t">
            <a:normAutofit/>
          </a:bodyPr>
          <a:lstStyle/>
          <a:p>
            <a:r>
              <a:rPr lang="en-GB" dirty="0"/>
              <a:t>Research</a:t>
            </a:r>
            <a:r>
              <a:rPr lang="fr-FR" dirty="0"/>
              <a:t> Question</a:t>
            </a:r>
          </a:p>
        </p:txBody>
      </p:sp>
      <p:sp>
        <p:nvSpPr>
          <p:cNvPr id="5" name="TextBox 4">
            <a:extLst>
              <a:ext uri="{FF2B5EF4-FFF2-40B4-BE49-F238E27FC236}">
                <a16:creationId xmlns:a16="http://schemas.microsoft.com/office/drawing/2014/main" id="{E64802EB-26A7-4258-6C21-6564A74266E3}"/>
              </a:ext>
            </a:extLst>
          </p:cNvPr>
          <p:cNvSpPr txBox="1"/>
          <p:nvPr/>
        </p:nvSpPr>
        <p:spPr>
          <a:xfrm>
            <a:off x="708464" y="1469045"/>
            <a:ext cx="1102047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sz="2400" b="1" dirty="0">
                <a:effectLst/>
                <a:latin typeface="SFBX1200"/>
              </a:rPr>
              <a:t>How can we assess the economic viability and optimal planning of micro-logistics </a:t>
            </a:r>
            <a:r>
              <a:rPr lang="en-GB" sz="2400" b="1" dirty="0" err="1">
                <a:effectLst/>
                <a:latin typeface="SFBX1200"/>
              </a:rPr>
              <a:t>centers</a:t>
            </a:r>
            <a:r>
              <a:rPr lang="en-GB" sz="2400" b="1" dirty="0">
                <a:effectLst/>
                <a:latin typeface="SFBX1200"/>
              </a:rPr>
              <a:t> within a mixed structure of delivery models?</a:t>
            </a:r>
            <a:endParaRPr lang="en-GB" sz="2400" b="1" dirty="0"/>
          </a:p>
        </p:txBody>
      </p:sp>
      <p:sp>
        <p:nvSpPr>
          <p:cNvPr id="6" name="Arrow: Right 4">
            <a:extLst>
              <a:ext uri="{FF2B5EF4-FFF2-40B4-BE49-F238E27FC236}">
                <a16:creationId xmlns:a16="http://schemas.microsoft.com/office/drawing/2014/main" id="{3BF83473-7767-23C3-2408-69C5DD0AA72C}"/>
              </a:ext>
            </a:extLst>
          </p:cNvPr>
          <p:cNvSpPr/>
          <p:nvPr/>
        </p:nvSpPr>
        <p:spPr>
          <a:xfrm>
            <a:off x="733517" y="2697777"/>
            <a:ext cx="406351" cy="252219"/>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8" name="TextBox 7">
            <a:extLst>
              <a:ext uri="{FF2B5EF4-FFF2-40B4-BE49-F238E27FC236}">
                <a16:creationId xmlns:a16="http://schemas.microsoft.com/office/drawing/2014/main" id="{E2AA8EA5-A5FA-CC13-4171-9CF5ACF58EEB}"/>
              </a:ext>
            </a:extLst>
          </p:cNvPr>
          <p:cNvSpPr txBox="1"/>
          <p:nvPr/>
        </p:nvSpPr>
        <p:spPr>
          <a:xfrm>
            <a:off x="1251657" y="2626695"/>
            <a:ext cx="552651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GB" dirty="0"/>
              <a:t>What criteria are crucial for evaluating the </a:t>
            </a:r>
            <a:r>
              <a:rPr lang="en-GB" b="1" dirty="0"/>
              <a:t>economic viability </a:t>
            </a:r>
            <a:r>
              <a:rPr lang="en-GB" dirty="0"/>
              <a:t>of </a:t>
            </a:r>
            <a:r>
              <a:rPr lang="en-GB" dirty="0" err="1"/>
              <a:t>centers</a:t>
            </a:r>
            <a:r>
              <a:rPr lang="en-GB" dirty="0"/>
              <a:t> in on-demand meal delivery?</a:t>
            </a:r>
          </a:p>
        </p:txBody>
      </p:sp>
      <p:sp>
        <p:nvSpPr>
          <p:cNvPr id="10" name="Arrow: Right 4">
            <a:extLst>
              <a:ext uri="{FF2B5EF4-FFF2-40B4-BE49-F238E27FC236}">
                <a16:creationId xmlns:a16="http://schemas.microsoft.com/office/drawing/2014/main" id="{71CB8BC7-53F9-5C36-E195-E751872E8740}"/>
              </a:ext>
            </a:extLst>
          </p:cNvPr>
          <p:cNvSpPr/>
          <p:nvPr/>
        </p:nvSpPr>
        <p:spPr>
          <a:xfrm>
            <a:off x="708464" y="3692148"/>
            <a:ext cx="406351" cy="252219"/>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11" name="TextBox 10">
            <a:extLst>
              <a:ext uri="{FF2B5EF4-FFF2-40B4-BE49-F238E27FC236}">
                <a16:creationId xmlns:a16="http://schemas.microsoft.com/office/drawing/2014/main" id="{575DC1FA-D095-80B8-DE48-98E4DB063CAB}"/>
              </a:ext>
            </a:extLst>
          </p:cNvPr>
          <p:cNvSpPr txBox="1"/>
          <p:nvPr/>
        </p:nvSpPr>
        <p:spPr>
          <a:xfrm>
            <a:off x="1251657" y="3495094"/>
            <a:ext cx="633931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GB" dirty="0"/>
              <a:t>Under </a:t>
            </a:r>
            <a:r>
              <a:rPr lang="en-GB" b="1" dirty="0"/>
              <a:t>what conditions </a:t>
            </a:r>
            <a:r>
              <a:rPr lang="en-GB" dirty="0"/>
              <a:t>is the company-vehicle delivery model economically advantageous, and how can we determine </a:t>
            </a:r>
            <a:r>
              <a:rPr lang="en-GB" b="1" dirty="0"/>
              <a:t>the optimal locations</a:t>
            </a:r>
            <a:r>
              <a:rPr lang="en-GB" dirty="0"/>
              <a:t>, </a:t>
            </a:r>
            <a:r>
              <a:rPr lang="en-GB" b="1" dirty="0"/>
              <a:t>coverage</a:t>
            </a:r>
            <a:r>
              <a:rPr lang="en-GB" dirty="0"/>
              <a:t> of these </a:t>
            </a:r>
            <a:r>
              <a:rPr lang="en-GB" dirty="0" err="1"/>
              <a:t>centers</a:t>
            </a:r>
            <a:r>
              <a:rPr lang="en-GB" dirty="0"/>
              <a:t>, as well as the </a:t>
            </a:r>
            <a:r>
              <a:rPr lang="en-GB" b="1" dirty="0"/>
              <a:t>inventory </a:t>
            </a:r>
            <a:r>
              <a:rPr lang="en-GB" dirty="0"/>
              <a:t>of company vehicles?</a:t>
            </a:r>
          </a:p>
        </p:txBody>
      </p:sp>
      <p:sp>
        <p:nvSpPr>
          <p:cNvPr id="4" name="Rounded Rectangle 3">
            <a:extLst>
              <a:ext uri="{FF2B5EF4-FFF2-40B4-BE49-F238E27FC236}">
                <a16:creationId xmlns:a16="http://schemas.microsoft.com/office/drawing/2014/main" id="{08E4B40A-84E6-E6E6-F235-2EE784E4D231}"/>
              </a:ext>
            </a:extLst>
          </p:cNvPr>
          <p:cNvSpPr/>
          <p:nvPr/>
        </p:nvSpPr>
        <p:spPr>
          <a:xfrm>
            <a:off x="7590971" y="3362906"/>
            <a:ext cx="3732906" cy="40862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Arial"/>
                <a:ea typeface="Arial"/>
                <a:cs typeface="Arial"/>
                <a:sym typeface="Arial"/>
              </a:rPr>
              <a:t>To have </a:t>
            </a:r>
            <a:r>
              <a:rPr lang="en-US" b="1" dirty="0"/>
              <a:t>or not ?</a:t>
            </a:r>
            <a:endParaRPr kumimoji="0" lang="en-US" sz="1800" b="1" i="0" u="none" strike="noStrike" cap="none" spc="0" normalizeH="0" baseline="0" dirty="0">
              <a:ln>
                <a:noFill/>
              </a:ln>
              <a:solidFill>
                <a:srgbClr val="000000"/>
              </a:solidFill>
              <a:effectLst/>
              <a:uFillTx/>
              <a:latin typeface="Arial"/>
              <a:ea typeface="Arial"/>
              <a:cs typeface="Arial"/>
              <a:sym typeface="Arial"/>
            </a:endParaRPr>
          </a:p>
        </p:txBody>
      </p:sp>
      <p:sp>
        <p:nvSpPr>
          <p:cNvPr id="7" name="Rounded Rectangle 6">
            <a:extLst>
              <a:ext uri="{FF2B5EF4-FFF2-40B4-BE49-F238E27FC236}">
                <a16:creationId xmlns:a16="http://schemas.microsoft.com/office/drawing/2014/main" id="{A50E0BAD-C717-3730-0744-308B773F71F9}"/>
              </a:ext>
            </a:extLst>
          </p:cNvPr>
          <p:cNvSpPr/>
          <p:nvPr/>
        </p:nvSpPr>
        <p:spPr>
          <a:xfrm>
            <a:off x="7590971" y="4557960"/>
            <a:ext cx="3732906" cy="40862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t>How to plan it?</a:t>
            </a:r>
            <a:endParaRPr kumimoji="0" lang="en-US" sz="1800" b="1" i="0" u="none" strike="noStrike" cap="none" spc="0" normalizeH="0" baseline="0" dirty="0">
              <a:ln>
                <a:noFill/>
              </a:ln>
              <a:solidFill>
                <a:srgbClr val="000000"/>
              </a:solidFill>
              <a:effectLst/>
              <a:uFillTx/>
              <a:latin typeface="Arial"/>
              <a:ea typeface="Arial"/>
              <a:cs typeface="Arial"/>
              <a:sym typeface="Arial"/>
            </a:endParaRPr>
          </a:p>
        </p:txBody>
      </p:sp>
      <p:cxnSp>
        <p:nvCxnSpPr>
          <p:cNvPr id="13" name="Straight Arrow Connector 12">
            <a:extLst>
              <a:ext uri="{FF2B5EF4-FFF2-40B4-BE49-F238E27FC236}">
                <a16:creationId xmlns:a16="http://schemas.microsoft.com/office/drawing/2014/main" id="{860171EA-849A-8D89-6700-5A6046E4B0ED}"/>
              </a:ext>
            </a:extLst>
          </p:cNvPr>
          <p:cNvCxnSpPr>
            <a:cxnSpLocks/>
          </p:cNvCxnSpPr>
          <p:nvPr/>
        </p:nvCxnSpPr>
        <p:spPr>
          <a:xfrm>
            <a:off x="9405257" y="3771526"/>
            <a:ext cx="0" cy="78643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91901F91-B538-7B45-3D00-10FA2A59AE35}"/>
              </a:ext>
            </a:extLst>
          </p:cNvPr>
          <p:cNvSpPr txBox="1"/>
          <p:nvPr/>
        </p:nvSpPr>
        <p:spPr>
          <a:xfrm>
            <a:off x="9573265" y="3980078"/>
            <a:ext cx="13670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If yes</a:t>
            </a:r>
          </a:p>
        </p:txBody>
      </p:sp>
      <p:sp>
        <p:nvSpPr>
          <p:cNvPr id="16" name="Right Brace 15">
            <a:extLst>
              <a:ext uri="{FF2B5EF4-FFF2-40B4-BE49-F238E27FC236}">
                <a16:creationId xmlns:a16="http://schemas.microsoft.com/office/drawing/2014/main" id="{E4EBB581-366B-F3F7-50EC-705F38C91143}"/>
              </a:ext>
            </a:extLst>
          </p:cNvPr>
          <p:cNvSpPr/>
          <p:nvPr/>
        </p:nvSpPr>
        <p:spPr>
          <a:xfrm rot="16200000">
            <a:off x="9209784" y="3367762"/>
            <a:ext cx="495280" cy="3732906"/>
          </a:xfrm>
          <a:prstGeom prst="rightBrace">
            <a:avLst>
              <a:gd name="adj1" fmla="val 8333"/>
              <a:gd name="adj2" fmla="val 48056"/>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TextBox 16">
            <a:extLst>
              <a:ext uri="{FF2B5EF4-FFF2-40B4-BE49-F238E27FC236}">
                <a16:creationId xmlns:a16="http://schemas.microsoft.com/office/drawing/2014/main" id="{BFFB3628-CAEE-8481-B8A7-35E8B69A269F}"/>
              </a:ext>
            </a:extLst>
          </p:cNvPr>
          <p:cNvSpPr txBox="1"/>
          <p:nvPr/>
        </p:nvSpPr>
        <p:spPr>
          <a:xfrm>
            <a:off x="6426199" y="5521145"/>
            <a:ext cx="23295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the number of centers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8" name="TextBox 17">
            <a:extLst>
              <a:ext uri="{FF2B5EF4-FFF2-40B4-BE49-F238E27FC236}">
                <a16:creationId xmlns:a16="http://schemas.microsoft.com/office/drawing/2014/main" id="{C4D6F2F1-72C2-A5C7-98AD-E1C6C540FAA8}"/>
              </a:ext>
            </a:extLst>
          </p:cNvPr>
          <p:cNvSpPr txBox="1"/>
          <p:nvPr/>
        </p:nvSpPr>
        <p:spPr>
          <a:xfrm>
            <a:off x="8822871" y="5753014"/>
            <a:ext cx="11647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locations</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9" name="TextBox 18">
            <a:extLst>
              <a:ext uri="{FF2B5EF4-FFF2-40B4-BE49-F238E27FC236}">
                <a16:creationId xmlns:a16="http://schemas.microsoft.com/office/drawing/2014/main" id="{9FA12DD3-6255-CEF5-BA00-4F60D19A3068}"/>
              </a:ext>
            </a:extLst>
          </p:cNvPr>
          <p:cNvSpPr txBox="1"/>
          <p:nvPr/>
        </p:nvSpPr>
        <p:spPr>
          <a:xfrm>
            <a:off x="9987643" y="6024172"/>
            <a:ext cx="23415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Vehicle Fleet Size</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extBox 8">
            <a:extLst>
              <a:ext uri="{FF2B5EF4-FFF2-40B4-BE49-F238E27FC236}">
                <a16:creationId xmlns:a16="http://schemas.microsoft.com/office/drawing/2014/main" id="{0B298D18-9441-0205-25FC-6F72FE09A1E2}"/>
              </a:ext>
            </a:extLst>
          </p:cNvPr>
          <p:cNvSpPr txBox="1"/>
          <p:nvPr/>
        </p:nvSpPr>
        <p:spPr>
          <a:xfrm>
            <a:off x="11635935" y="6318656"/>
            <a:ext cx="31243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rgbClr val="00A6D6"/>
                </a:solidFill>
                <a:effectLst/>
                <a:uFillTx/>
                <a:latin typeface="Arial"/>
                <a:ea typeface="Arial"/>
                <a:cs typeface="Arial"/>
                <a:sym typeface="Arial"/>
              </a:rPr>
              <a:t>1</a:t>
            </a:r>
            <a:endParaRPr kumimoji="0" lang="en-US" sz="1600" b="1"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3156022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d13dfc9-a19b-4ce7-94da-a9cc72c1147b" xsi:nil="true"/>
    <lcf76f155ced4ddcb4097134ff3c332f xmlns="2986f3f1-41b8-4222-aad0-aba1a482dfa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FBD5D277A5CB445B4F530903E6D1029" ma:contentTypeVersion="12" ma:contentTypeDescription="Een nieuw document maken." ma:contentTypeScope="" ma:versionID="44fd0cdf96325af45fd4ac27fecda98c">
  <xsd:schema xmlns:xsd="http://www.w3.org/2001/XMLSchema" xmlns:xs="http://www.w3.org/2001/XMLSchema" xmlns:p="http://schemas.microsoft.com/office/2006/metadata/properties" xmlns:ns2="2986f3f1-41b8-4222-aad0-aba1a482dfae" xmlns:ns3="9d13dfc9-a19b-4ce7-94da-a9cc72c1147b" targetNamespace="http://schemas.microsoft.com/office/2006/metadata/properties" ma:root="true" ma:fieldsID="de2c07c600bbcf20bce0709eb955f74d" ns2:_="" ns3:_="">
    <xsd:import namespace="2986f3f1-41b8-4222-aad0-aba1a482dfae"/>
    <xsd:import namespace="9d13dfc9-a19b-4ce7-94da-a9cc72c1147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86f3f1-41b8-4222-aad0-aba1a482df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0d2f2e1c-c095-4710-afda-8e7acdb0334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13dfc9-a19b-4ce7-94da-a9cc72c1147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02f3c42a-538b-4479-81b5-f18dbe1e5840}" ma:internalName="TaxCatchAll" ma:showField="CatchAllData" ma:web="9d13dfc9-a19b-4ce7-94da-a9cc72c1147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42CD62-4222-4ECE-ADE1-8FD6EB70088D}">
  <ds:schemaRefs>
    <ds:schemaRef ds:uri="http://schemas.microsoft.com/office/2006/metadata/properties"/>
    <ds:schemaRef ds:uri="http://purl.org/dc/dcmitype/"/>
    <ds:schemaRef ds:uri="http://www.w3.org/XML/1998/namespace"/>
    <ds:schemaRef ds:uri="2986f3f1-41b8-4222-aad0-aba1a482dfae"/>
    <ds:schemaRef ds:uri="http://purl.org/dc/elements/1.1/"/>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9d13dfc9-a19b-4ce7-94da-a9cc72c1147b"/>
  </ds:schemaRefs>
</ds:datastoreItem>
</file>

<file path=customXml/itemProps2.xml><?xml version="1.0" encoding="utf-8"?>
<ds:datastoreItem xmlns:ds="http://schemas.openxmlformats.org/officeDocument/2006/customXml" ds:itemID="{44FC4E75-1BFF-4267-BD26-E353E7D319D0}">
  <ds:schemaRefs>
    <ds:schemaRef ds:uri="http://schemas.microsoft.com/sharepoint/v3/contenttype/forms"/>
  </ds:schemaRefs>
</ds:datastoreItem>
</file>

<file path=customXml/itemProps3.xml><?xml version="1.0" encoding="utf-8"?>
<ds:datastoreItem xmlns:ds="http://schemas.openxmlformats.org/officeDocument/2006/customXml" ds:itemID="{FFA52003-8F6F-4210-9524-3515D09A8A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86f3f1-41b8-4222-aad0-aba1a482dfae"/>
    <ds:schemaRef ds:uri="9d13dfc9-a19b-4ce7-94da-a9cc72c114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4145</TotalTime>
  <Words>3320</Words>
  <Application>Microsoft Macintosh PowerPoint</Application>
  <PresentationFormat>Widescreen</PresentationFormat>
  <Paragraphs>388</Paragraphs>
  <Slides>46</Slides>
  <Notes>38</Notes>
  <HiddenSlides>15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Microsoft YaHei</vt:lpstr>
      <vt:lpstr>Roboto Slab Regular Regular</vt:lpstr>
      <vt:lpstr>SFBX1200</vt:lpstr>
      <vt:lpstr>Aptos</vt:lpstr>
      <vt:lpstr>Arial</vt:lpstr>
      <vt:lpstr>Calibri</vt:lpstr>
      <vt:lpstr>Cambria Math</vt:lpstr>
      <vt:lpstr>Courier New</vt:lpstr>
      <vt:lpstr>Helvetica</vt:lpstr>
      <vt:lpstr>Times New Roman</vt:lpstr>
      <vt:lpstr>Wingdings</vt:lpstr>
      <vt:lpstr>TU Delft</vt:lpstr>
      <vt:lpstr>PowerPoint Presentation</vt:lpstr>
      <vt:lpstr>Outline</vt:lpstr>
      <vt:lpstr>Introduction</vt:lpstr>
      <vt:lpstr>Delivery Models</vt:lpstr>
      <vt:lpstr>PowerPoint Presentation</vt:lpstr>
      <vt:lpstr>PowerPoint Presentation</vt:lpstr>
      <vt:lpstr>Research Question</vt:lpstr>
      <vt:lpstr>Methodology - Framework</vt:lpstr>
      <vt:lpstr>Research Question</vt:lpstr>
      <vt:lpstr>Problem Description</vt:lpstr>
      <vt:lpstr>PowerPoint Presentation</vt:lpstr>
      <vt:lpstr>Problem Description - Network</vt:lpstr>
      <vt:lpstr>Problem Description – Couriers’ Distribution</vt:lpstr>
      <vt:lpstr>Problem Description – Couriers’ Distribution</vt:lpstr>
      <vt:lpstr>Problem Description</vt:lpstr>
      <vt:lpstr>Problem Description</vt:lpstr>
      <vt:lpstr>Methodology - Framework</vt:lpstr>
      <vt:lpstr>Mathematical Model</vt:lpstr>
      <vt:lpstr>Mathematical Model – Model I</vt:lpstr>
      <vt:lpstr>Mathematical Model – Model I</vt:lpstr>
      <vt:lpstr>Mathematical Model – Model II</vt:lpstr>
      <vt:lpstr>Mathematical Model – Model II</vt:lpstr>
      <vt:lpstr>Instances </vt:lpstr>
      <vt:lpstr>Instances </vt:lpstr>
      <vt:lpstr>Instances </vt:lpstr>
      <vt:lpstr>Results</vt:lpstr>
      <vt:lpstr>Instances – Market Maturity </vt:lpstr>
      <vt:lpstr>PowerPoint Presentation</vt:lpstr>
      <vt:lpstr>Instances-Urban Structure-Start Distribution </vt:lpstr>
      <vt:lpstr>PowerPoint Presentation</vt:lpstr>
      <vt:lpstr>Instances-Urban Structure-End Distribution </vt:lpstr>
      <vt:lpstr>PowerPoint Presentation</vt:lpstr>
      <vt:lpstr>PowerPoint Presentation</vt:lpstr>
      <vt:lpstr>PowerPoint Presentation</vt:lpstr>
      <vt:lpstr>PowerPoint Presentation</vt:lpstr>
      <vt:lpstr>PowerPoint Presentation</vt:lpstr>
      <vt:lpstr>Case Study - Amsterdam City </vt:lpstr>
      <vt:lpstr>PowerPoint Presentation</vt:lpstr>
      <vt:lpstr>Case Study - Amsterdam City </vt:lpstr>
      <vt:lpstr>Case Study - Amsterdam City </vt:lpstr>
      <vt:lpstr>Case Study - Amsterdam City </vt:lpstr>
      <vt:lpstr>Contributions</vt:lpstr>
      <vt:lpstr>Future Work</vt:lpstr>
      <vt:lpstr>Thank you for your attention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Miranda Kester</dc:creator>
  <cp:lastModifiedBy>Yuchen Qi</cp:lastModifiedBy>
  <cp:revision>47</cp:revision>
  <dcterms:modified xsi:type="dcterms:W3CDTF">2024-09-02T10:35:43Z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0x0101003FBD5D277A5CB445B4F530903E6D1029</vt:lpwstr>
  </property>
  <property fmtid="{D5CDD505-2E9C-101B-9397-08002B2CF9AE}" pid="3" name="MediaServiceImageTags">
    <vt:lpwstr/>
  </property>
  <property fmtid="{D5CDD505-2E9C-101B-9397-08002B2CF9AE}" pid="4" name="MSIP_Label_2ff753fd-faf2-4608-9b59-553f003adcdf_Enabled">
    <vt:lpwstr>true</vt:lpwstr>
  </property>
  <property fmtid="{D5CDD505-2E9C-101B-9397-08002B2CF9AE}" pid="5" name="MSIP_Label_2ff753fd-faf2-4608-9b59-553f003adcdf_SetDate">
    <vt:lpwstr>2024-01-21T16:44:06Z</vt:lpwstr>
  </property>
  <property fmtid="{D5CDD505-2E9C-101B-9397-08002B2CF9AE}" pid="6" name="MSIP_Label_2ff753fd-faf2-4608-9b59-553f003adcdf_Method">
    <vt:lpwstr>Privileged</vt:lpwstr>
  </property>
  <property fmtid="{D5CDD505-2E9C-101B-9397-08002B2CF9AE}" pid="7" name="MSIP_Label_2ff753fd-faf2-4608-9b59-553f003adcdf_Name">
    <vt:lpwstr>2ff753fd-faf2-4608-9b59-553f003adcdf</vt:lpwstr>
  </property>
  <property fmtid="{D5CDD505-2E9C-101B-9397-08002B2CF9AE}" pid="8" name="MSIP_Label_2ff753fd-faf2-4608-9b59-553f003adcdf_SiteId">
    <vt:lpwstr>49618402-6ea3-441d-957d-7df8773fee54</vt:lpwstr>
  </property>
  <property fmtid="{D5CDD505-2E9C-101B-9397-08002B2CF9AE}" pid="9" name="MSIP_Label_2ff753fd-faf2-4608-9b59-553f003adcdf_ActionId">
    <vt:lpwstr>74a9aa68-88d1-4421-a2ab-e65d95d18d1d</vt:lpwstr>
  </property>
  <property fmtid="{D5CDD505-2E9C-101B-9397-08002B2CF9AE}" pid="10" name="MSIP_Label_2ff753fd-faf2-4608-9b59-553f003adcdf_ContentBits">
    <vt:lpwstr>0</vt:lpwstr>
  </property>
</Properties>
</file>